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25" r:id="rId4"/>
    <p:sldId id="260" r:id="rId5"/>
    <p:sldId id="259" r:id="rId6"/>
    <p:sldId id="261" r:id="rId7"/>
    <p:sldId id="262" r:id="rId8"/>
    <p:sldId id="263" r:id="rId9"/>
    <p:sldId id="266" r:id="rId10"/>
    <p:sldId id="264" r:id="rId11"/>
    <p:sldId id="265" r:id="rId12"/>
    <p:sldId id="267" r:id="rId13"/>
    <p:sldId id="326" r:id="rId14"/>
    <p:sldId id="323" r:id="rId15"/>
    <p:sldId id="324" r:id="rId16"/>
    <p:sldId id="268" r:id="rId17"/>
    <p:sldId id="269" r:id="rId18"/>
    <p:sldId id="270" r:id="rId19"/>
    <p:sldId id="271" r:id="rId20"/>
    <p:sldId id="272" r:id="rId21"/>
    <p:sldId id="327"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9" r:id="rId38"/>
    <p:sldId id="288" r:id="rId39"/>
    <p:sldId id="290" r:id="rId40"/>
    <p:sldId id="291" r:id="rId41"/>
    <p:sldId id="328" r:id="rId42"/>
    <p:sldId id="295" r:id="rId43"/>
    <p:sldId id="294" r:id="rId44"/>
    <p:sldId id="292" r:id="rId45"/>
    <p:sldId id="293"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31" r:id="rId74"/>
    <p:sldId id="332" r:id="rId75"/>
    <p:sldId id="329" r:id="rId76"/>
    <p:sldId id="330" r:id="rId77"/>
    <p:sldId id="334" r:id="rId78"/>
    <p:sldId id="333"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2" r:id="rId96"/>
    <p:sldId id="353" r:id="rId97"/>
    <p:sldId id="351"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58" d="100"/>
          <a:sy n="58" d="100"/>
        </p:scale>
        <p:origin x="324"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54.039"/>
    </inkml:context>
    <inkml:brush xml:id="br0">
      <inkml:brushProperty name="width" value="0.035" units="cm"/>
      <inkml:brushProperty name="height" value="0.035" units="cm"/>
      <inkml:brushProperty name="color" value="#E71224"/>
    </inkml:brush>
  </inkml:definitions>
  <inkml:trace contextRef="#ctx0" brushRef="#br0">4518 3419 24575,'-10'-7'0,"1"1"0,0-1 0,0 0 0,1-1 0,0 0 0,-9-11 0,-3-4 0,-79-94 0,24 26 0,47 62 0,-48-38 0,24 22 0,-89-68 0,43 36 0,84 68 0,0 0 0,0 0 0,-1 1 0,0 1 0,-30-9 0,21 7 0,-29-15 0,25 7 0,-43-34 0,55 38 0,-1 0 0,-1 1 0,1 1 0,-2 0 0,1 1 0,-1 2 0,-21-8 0,26 13 0,-2-1 0,0 0 0,0-1 0,1-1 0,-1 0 0,1-1 0,-21-13 0,-21-20 0,-96-72 0,-25-17 0,155 113 0,1-1 0,1-1 0,1 0 0,-34-42 0,41 45 0,-1 1 0,-19-16 0,-8-7 0,22 19 0,1-2 0,0 0 0,1-1 0,-18-31 0,28 40 0,1 0 0,-2 0 0,0 1 0,0 0 0,-1 1 0,0 0 0,0 0 0,-23-16 0,-1 2 0,3 3 0,-48-42 0,2-8 0,-90-65 0,116 101 0,-1 2 0,-1 2 0,-73-31 0,91 47 0,1-2 0,0-2 0,2-1 0,-36-28 0,13 2 0,-61-67 0,-136-117 0,213 200 0,-80-46 0,65 44 0,40 25 0,-1 0 0,0 1 0,-1 0 0,1 1 0,-1 0 0,-25-3 0,34 6 0,1 1 0,0-1 0,0 1 0,1-1 0,-1-1 0,0 1 0,1-1 0,-1 0 0,1 0 0,-5-4 0,-2-4 0,0 0 0,-10-14 0,14 16 0,0 0 0,0 0 0,-1 1 0,-1 0 0,-16-12 0,-25-9 0,-57-39 0,91 56 0,1 0 0,0-2 0,0 1 0,-17-24 0,27 32 0,0 0 0,0 0 0,0 0 0,-1 0 0,0 1 0,0 0 0,0 0 0,0 0 0,-10-3 0,-8-2 0,-33-8 0,-5-2 0,56 15 0,-1 1 0,1-1 0,0-1 0,0 0 0,0 1 0,0-2 0,1 1 0,0-1 0,-7-9 0,-16-16 0,16 21-341,0 0 0,0 1-1,-19-11 1,0 4-6485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20.158"/>
    </inkml:context>
    <inkml:brush xml:id="br0">
      <inkml:brushProperty name="width" value="0.035" units="cm"/>
      <inkml:brushProperty name="height" value="0.035" units="cm"/>
      <inkml:brushProperty name="color" value="#E71224"/>
    </inkml:brush>
  </inkml:definitions>
  <inkml:trace contextRef="#ctx0" brushRef="#br0">0 0 24575,'0'0'0,"0"0"0,0 0 0,0 0 0,0 0 0,0 0 0,0 0 0,0 0 0,0 0 0,0 0 0,0 0 0,0 0 0,0 0 0,0 0 0,0 0 0,0 0 0,0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33:45.585"/>
    </inkml:context>
    <inkml:brush xml:id="br0">
      <inkml:brushProperty name="width" value="0.05" units="cm"/>
      <inkml:brushProperty name="height" value="0.05" units="cm"/>
      <inkml:brushProperty name="color" value="#E71224"/>
    </inkml:brush>
  </inkml:definitions>
  <inkml:trace contextRef="#ctx0" brushRef="#br0">0 1 24575,'0'8'0,"1"-1"0,-1 1 0,2 0 0,-1 0 0,1-1 0,0 1 0,0-1 0,1 1 0,0-1 0,0 0 0,1 0 0,0-1 0,0 1 0,1-1 0,0 1 0,0-2 0,8 9 0,10 13 0,26 41 0,-25-33 0,-13-22 0,1 0 0,1 0 0,0-1 0,0-1 0,16 10 0,27 24 0,-29-19 0,-1 2 0,34 47 0,35 69 0,-85-125 0,0-1 0,-1 1 0,-1 1 0,-1 0 0,9 37 0,-11-26 0,0 0 0,-3 1 0,0 37 0,-3-44 171,5 40 0,-3-55-385,1-1 1,0 1 0,1-1-1,0 0 1,1 0 0,-1 0-1,9 12 1,-2-4-6613</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33:46.842"/>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50:02.528"/>
    </inkml:context>
    <inkml:brush xml:id="br0">
      <inkml:brushProperty name="width" value="0.05" units="cm"/>
      <inkml:brushProperty name="height" value="0.05" units="cm"/>
      <inkml:brushProperty name="color" value="#E71224"/>
    </inkml:brush>
  </inkml:definitions>
  <inkml:trace contextRef="#ctx0" brushRef="#br0">1080 647 24575,'-10'-5'0,"-1"2"0,1-1 0,-1 2 0,1-1 0,-18 0 0,-7-3 0,-2-1 0,-412-96 0,436 99 0,-6 0 0,0-2 0,1 0 0,-1-1 0,1-1 0,1-1 0,0 0 0,-26-19 0,20 9 0,-37-41 0,54 53 0,0-1 0,0-1 0,1 1 0,0-1 0,0 1 0,1-1 0,0-1 0,1 1 0,-4-16 0,1-8 0,0 2 0,-13-43 0,17 67 0,-1-1 0,0 0 0,-1 1 0,1 0 0,-1 0 0,-1 0 0,0 0 0,0 1 0,0-1 0,-10-8 0,11 12-136,0 1-1,0 0 1,0-1-1,0 1 1,0 1-1,0-1 1,-1 0-1,1 1 0,-7-1 1,-17-3-6690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49:58.122"/>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49:59.386"/>
    </inkml:context>
    <inkml:brush xml:id="br0">
      <inkml:brushProperty name="width" value="0.05" units="cm"/>
      <inkml:brushProperty name="height" value="0.05" units="cm"/>
      <inkml:brushProperty name="color" value="#E71224"/>
    </inkml:brush>
  </inkml:definitions>
  <inkml:trace contextRef="#ctx0" brushRef="#br0">5701 248 24575,'-117'-7'0,"51"1"0,-197-12 0,-486-15 0,630 35 0,-178-4 0,229-4 0,0-3 0,1-2 0,0-4 0,1-3 0,-89-36 0,132 46 0,0 0 0,-1 2 0,1 0 0,-34-2 0,-97 3 0,-45 5 0,-97 3 0,49 22 0,116 4 0,82-17 0,-67 9 0,-275-14 0,230-10 0,-387-36 0,305 21 0,134 13 0,-184-34 0,248 31 159,-92-6-1,-46 13-802,113 2-394,-7 0-5788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50:06.786"/>
    </inkml:context>
    <inkml:brush xml:id="br0">
      <inkml:brushProperty name="width" value="0.05" units="cm"/>
      <inkml:brushProperty name="height" value="0.05" units="cm"/>
      <inkml:brushProperty name="color" value="#E71224"/>
    </inkml:brush>
  </inkml:definitions>
  <inkml:trace contextRef="#ctx0" brushRef="#br0">1378 2 24575,'-109'-1'0,"-300"11"0,350-4 0,0 2 0,0 2 0,1 4 0,-102 37 0,150-47 0,0 1 0,0 0 0,1 1 0,-1 0 0,2 1 0,-14 12 0,0 3 0,-18 26 0,22-26 0,-37 35 0,24-27 0,1 2 0,2 1 0,-48 71 0,75-103 1,-4 7-153,0-1 0,0 1 0,0-1 1,-1 0-1,-1 0 0,1-1 0,-1 0 1,-13 10-1,2-8-6674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50:07.970"/>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27.539"/>
    </inkml:context>
    <inkml:brush xml:id="br0">
      <inkml:brushProperty name="width" value="0.035" units="cm"/>
      <inkml:brushProperty name="height" value="0.035" units="cm"/>
      <inkml:brushProperty name="color" value="#E71224"/>
    </inkml:brush>
  </inkml:definitions>
  <inkml:trace contextRef="#ctx0" brushRef="#br0">0 3504 24575,'4'0'0,"0"-1"0,-1 0 0,1-1 0,0 1 0,-1-1 0,1 1 0,-1-1 0,1 0 0,-1 0 0,0-1 0,3-2 0,9-5 0,20-13 0,-1-2 0,-2-1 0,0-2 0,-2-1 0,-1-1 0,-2-2 0,28-41 0,156-180 0,-184 225 0,2 1 0,1 2 0,1 0 0,46-26 0,-64 45 0,0 0 0,1 1 0,19-6 0,-23 9 0,0-1 0,0-1 0,0 1 0,0-2 0,-1 1 0,1-1 0,-1-1 0,11-8 0,14-20 0,-27 26 0,1 0 0,-1 1 0,1 0 0,1 0 0,-1 0 0,1 1 0,10-5 0,28-11 0,100-43 0,-132 60 0,0-1 0,-1-1 0,0 0 0,-1 0 0,1-2 0,-2 0 0,15-12 0,-10 7 0,2 0 0,30-17 0,-28 18 0,36-28 0,-44 31 0,1 1 0,0 0 0,0 1 0,1 1 0,16-6 0,-19 8 0,0 0 0,-1 0 0,1-1 0,-1-1 0,0 0 0,0 0 0,-1-1 0,0 0 0,9-11 0,3-9 0,-17 20 0,1 1 0,-1-1 0,2 1 0,-1 0 0,1 1 0,0-1 0,1 1 0,13-8 0,-1 4 0,-2 0 0,1-1 0,-2-1 0,1 0 0,-2-1 0,17-16 0,36-49 0,-32 35 0,55-50 0,-57 58 0,-27 26 0,0 0 0,0 1 0,1 0 0,15-10 0,244-159 0,-202 129 0,-45 32 0,0 1 0,42-23 0,339-185 0,-346 189 0,-37 23 0,10-8 0,2 2 0,51-20 0,-38 21 0,-12 6 0,-2-1 0,1-1 0,-1-2 0,-1-1 0,35-24 0,129-111 0,-179 139 0,-2-1 0,0 0 0,11-14 0,1-1 0,12-10 0,-14 15 0,25-31 0,24-45 0,-64 90 0,1-1 0,-1 2 0,1-1 0,1 1 0,-1 0 0,1 1 0,0 0 0,1 0 0,16-7 0,-10 5 0,0-1 0,16-12 0,34-38 0,-50 43 0,0 0 0,1 2 0,1 0 0,24-14 0,31-10 0,51-30 0,-108 58 0,0-2 0,0 0 0,-2 0 0,1-2 0,14-16 0,-25 24 0,1 1 0,1 0 0,-1 0 0,1 1 0,-1-1 0,1 1 0,1 1 0,-1-1 0,0 1 0,1 0 0,0 0 0,0 1 0,-1 0 0,2 0 0,-1 1 0,9-1 0,5-3-109,-16 3 143,-1 1-1,1 0 1,0 0-1,-1 1 1,1-1 0,8 1-1,-12 0-88,1 1 0,-1-1 0,0 1-1,1-1 1,-1 1 0,0-1 0,0 1-1,1 0 1,-1-1 0,0 1 0,0 0-1,0 0 1,0 0 0,0 0 0,0 0 0,0 0-1,0 0 1,0 1 0,-1-1 0,1 0-1,0 0 1,-1 1 0,1-1 0,-1 0-1,1 1 1,-1 1 0,6 21-6771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30.169"/>
    </inkml:context>
    <inkml:brush xml:id="br0">
      <inkml:brushProperty name="width" value="0.035" units="cm"/>
      <inkml:brushProperty name="height" value="0.035" units="cm"/>
      <inkml:brushProperty name="color" value="#E71224"/>
    </inkml:brush>
  </inkml:definitions>
  <inkml:trace contextRef="#ctx0" brushRef="#br0">32 703 24575,'0'-508'0,"-1"487"31,-2 0 0,0 0 0,-6-20 0,-3-26-1520,9 43-5337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31.650"/>
    </inkml:context>
    <inkml:brush xml:id="br0">
      <inkml:brushProperty name="width" value="0.035" units="cm"/>
      <inkml:brushProperty name="height" value="0.035" units="cm"/>
      <inkml:brushProperty name="color" value="#E71224"/>
    </inkml:brush>
  </inkml:definitions>
  <inkml:trace contextRef="#ctx0" brushRef="#br0">1 978 24575,'1'-44'0,"2"1"0,9-45 0,26-84 0,-4 21 0,-30 125 0,2 0 0,1 1 0,1-1 0,1 2 0,1-1 0,1 1 0,23-36 0,-9 24-341,-2-1 0,-1-2-1,26-64 1,-39 75-6485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32.091"/>
    </inkml:context>
    <inkml:brush xml:id="br0">
      <inkml:brushProperty name="width" value="0.035" units="cm"/>
      <inkml:brushProperty name="height" value="0.035" units="cm"/>
      <inkml:brushProperty name="color" value="#E71224"/>
    </inkml:brush>
  </inkml:definitions>
  <inkml:trace contextRef="#ctx0" brushRef="#br0">1 1 24575,'0'0'-8191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35.617"/>
    </inkml:context>
    <inkml:brush xml:id="br0">
      <inkml:brushProperty name="width" value="0.035" units="cm"/>
      <inkml:brushProperty name="height" value="0.035" units="cm"/>
      <inkml:brushProperty name="color" value="#E71224"/>
    </inkml:brush>
  </inkml:definitions>
  <inkml:trace contextRef="#ctx0" brushRef="#br0">1 0 24575,'24'2'0,"1"1"0,0 1 0,-1 1 0,38 13 0,-10-3 0,-12-4 0,65 30 0,-92-36 0,0 0 0,0-1 0,0-1 0,1 0 0,20 1 0,68-1 0,-73-4 0,-1 1 0,1 2 0,32 5 0,-26 0 0,-11-2 0,33 10 0,-48-12 0,-1 1 0,1 0 0,-1 0 0,0 1 0,0 0 0,0 0 0,7 7 0,-1 1 0,0 1 0,-1-1 0,-1 2 0,0 0 0,10 18 0,-18-28 0,-1 0 0,1 0 0,0-1 0,1 1 0,-1-1 0,1 0 0,0 0 0,0-1 0,0 0 0,0 0 0,1 0 0,-1 0 0,1-1 0,0 0 0,-1 0 0,1 0 0,0-1 0,8 1 0,12 1 0,1-2 0,52-3 0,-35 0 0,101 0-1365,-116 2-5461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2:34.939"/>
    </inkml:context>
    <inkml:brush xml:id="br0">
      <inkml:brushProperty name="width" value="0.035" units="cm"/>
      <inkml:brushProperty name="height" value="0.035" units="cm"/>
      <inkml:brushProperty name="color" value="#E71224"/>
    </inkml:brush>
  </inkml:definitions>
  <inkml:trace contextRef="#ctx0" brushRef="#br0">1 1 24575,'0'0'-8191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2:36.947"/>
    </inkml:context>
    <inkml:brush xml:id="br0">
      <inkml:brushProperty name="width" value="0.035" units="cm"/>
      <inkml:brushProperty name="height" value="0.035" units="cm"/>
      <inkml:brushProperty name="color" value="#E71224"/>
    </inkml:brush>
  </inkml:definitions>
  <inkml:trace contextRef="#ctx0" brushRef="#br0">1 1 24575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21.339"/>
    </inkml:context>
    <inkml:brush xml:id="br0">
      <inkml:brushProperty name="width" value="0.035" units="cm"/>
      <inkml:brushProperty name="height" value="0.035" units="cm"/>
      <inkml:brushProperty name="color" value="#E71224"/>
    </inkml:brush>
  </inkml:definitions>
  <inkml:trace contextRef="#ctx0" brushRef="#br0">0 5596 24575,'28'-49'0,"2"2"0,72-87 0,-35 58 0,22-26 0,-61 63 0,-5 7 0,2 1 0,32-33 0,206-168 0,-135 137 0,-107 81 0,1 1 0,0 2 0,1 0 0,33-10 0,-28 14 0,44-5 0,-42 8 0,32-9 0,2-2 0,-34 8 0,57-20 0,-78 24 0,0-1 0,-1 0 0,0-1 0,0 0 0,0 0 0,0-1 0,-1 0 0,0-1 0,0 1 0,9-13 0,10-21 0,-1-2 0,36-84 0,10-19 0,-23 55 0,-30 54 0,1 0 0,2 2 0,26-34 0,-15 24 0,-27 35 0,1 0 0,0 0 0,1 1 0,0 0 0,0 0 0,1 0 0,14-10 0,40-28 0,-1-2 0,98-103 0,-124 117 0,8-11 0,-18 19 0,1 0 0,35-26 0,-14 15 0,44-46 0,-24 20 0,-50 47 0,-1-1 0,-1-1 0,0 0 0,-2-1 0,0-1 0,14-27 0,-21 36 0,1 1 0,0 0 0,1 0 0,0 1 0,17-16 0,-15 17 0,-1-1 0,-1 0 0,0-1 0,0 0 0,8-14 0,37-59 0,-23 40 0,-20 24 0,-1 1 0,11-31 0,0 1 0,-3 16 0,2 0 0,23-31 0,-25 42 0,-2-2 0,0 0 0,-2-1 0,-1 0 0,12-33 0,-17 38 0,0 0 0,2 0 0,0 1 0,20-29 0,56-63 0,-53 71 0,38-59 0,-46 62 0,1 1 0,2 1 0,2 1 0,1 1 0,49-39 0,-31 23 0,-38 37 0,1-1 0,0 2 0,1 0 0,0 0 0,21-13 0,-30 21 0,1 0 0,-1 0 0,1-1 0,-1 0 0,0 0 0,0 0 0,0 0 0,0 0 0,-1-1 0,1 1 0,3-8 0,3-3 0,45-66 0,142-230 0,-190 299 0,5-10 0,1 1 0,1 0 0,15-19 0,-24 36 0,-1 0 0,1 0 0,0 0 0,0 0 0,0 1 0,0 0 0,0-1 0,0 1 0,5-1 0,-3 1 0,0-1 0,0 1 0,0-1 0,-1-1 0,10-6 0,1-7 0,0-1 0,-1 0 0,23-36 0,19-25 0,286-363 0,-336 430 0,0 0 0,-1 0 0,-1 0 0,4-15 0,-6 17 0,1 0 0,0 1 0,0-1 0,1 1 0,0 0 0,0 0 0,12-14 0,14-9-30,-13 14-637,29-36-1,-31 30-6158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24.512"/>
    </inkml:context>
    <inkml:brush xml:id="br0">
      <inkml:brushProperty name="width" value="0.035" units="cm"/>
      <inkml:brushProperty name="height" value="0.035" units="cm"/>
      <inkml:brushProperty name="color" value="#E71224"/>
    </inkml:brush>
  </inkml:definitions>
  <inkml:trace contextRef="#ctx0" brushRef="#br0">159 1450 24575,'-2'-25'0,"-1"1"0,-2-1 0,0 1 0,-1 0 0,-18-43 0,-9-37 0,-23-145 0,48 213 0,1 0 0,-3-72 0,12-76 0,0 65 0,0 90 0,2 0 0,0-1 0,2 2 0,10-32 0,-6 23 0,9-62 0,-17 76-682,12-45-1,-8 47-6143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57.073"/>
    </inkml:context>
    <inkml:brush xml:id="br0">
      <inkml:brushProperty name="width" value="0.035" units="cm"/>
      <inkml:brushProperty name="height" value="0.035" units="cm"/>
      <inkml:brushProperty name="color" value="#E71224"/>
    </inkml:brush>
  </inkml:definitions>
  <inkml:trace contextRef="#ctx0" brushRef="#br0">198 1578 24575,'-2'0'0,"0"-1"0,1 1 0,-1 0 0,0-1 0,1 1 0,-1-1 0,1 1 0,-1-1 0,1 0 0,-1 0 0,1 0 0,-1 0 0,1 0 0,0 0 0,-1 0 0,1 0 0,0 0 0,0-1 0,0 1 0,-1-3 0,-18-34 0,13 22 0,-6-13 0,2 0 0,1-1 0,1 0 0,1 0 0,2-1 0,-4-53 0,8-193 0,5 163 0,-2 28 0,-1-123 0,-2 160 0,-3 0 0,-12-58 0,1 54 0,11 36 0,0 0 0,1 0 0,-1-17 0,4-42 46,1 57-328,1 0 0,-2-1-1,-1 1 1,-4-20 0,0 19-6544</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24.873"/>
    </inkml:context>
    <inkml:brush xml:id="br0">
      <inkml:brushProperty name="width" value="0.035" units="cm"/>
      <inkml:brushProperty name="height" value="0.035" units="cm"/>
      <inkml:brushProperty name="color" value="#E71224"/>
    </inkml:brush>
  </inkml:definitions>
  <inkml:trace contextRef="#ctx0" brushRef="#br0">0 0 24575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27.339"/>
    </inkml:context>
    <inkml:brush xml:id="br0">
      <inkml:brushProperty name="width" value="0.035" units="cm"/>
      <inkml:brushProperty name="height" value="0.035" units="cm"/>
      <inkml:brushProperty name="color" value="#E71224"/>
    </inkml:brush>
  </inkml:definitions>
  <inkml:trace contextRef="#ctx0" brushRef="#br0">1 221 24575,'3'2'0,"0"1"0,0-1 0,1 1 0,-1-1 0,1 0 0,0 0 0,0-1 0,-1 1 0,1-1 0,0 0 0,7 2 0,49 3 0,-52-6 0,166 2 0,-144-5 0,1 0 0,-1-2 0,51-15 0,59-17 0,35-13 0,-132 35 0,0 1 0,1 2 0,1 3 0,0 1 0,84-3 0,-23 13 0,61-3 0,-158 1-91,-1-1 0,0 0 0,0-1 0,0 0 0,0 0 0,0-1 0,-1 0 0,1 0 0,-1 0 0,1-1 0,-1-1 0,-1 1 0,1-1 0,8-7 0,1-4-6735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39.118"/>
    </inkml:context>
    <inkml:brush xml:id="br0">
      <inkml:brushProperty name="width" value="0.035" units="cm"/>
      <inkml:brushProperty name="height" value="0.035" units="cm"/>
      <inkml:brushProperty name="color" value="#E71224"/>
    </inkml:brush>
  </inkml:definitions>
  <inkml:trace contextRef="#ctx0" brushRef="#br0">0 967 24575,'12'-7'0,"0"-1"0,0 0 0,-1 0 0,10-11 0,21-14 0,50-22 0,7-5 0,-87 51 0,22-15 0,0 1 0,41-20 0,618-342 0,-386 162-1365,-229 161-5461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40.967"/>
    </inkml:context>
    <inkml:brush xml:id="br0">
      <inkml:brushProperty name="width" value="0.035" units="cm"/>
      <inkml:brushProperty name="height" value="0.035" units="cm"/>
      <inkml:brushProperty name="color" value="#E71224"/>
    </inkml:brush>
  </inkml:definitions>
  <inkml:trace contextRef="#ctx0" brushRef="#br0">0 1963 24575,'12'-1'0,"0"0"0,0 0 0,0-1 0,-1-1 0,1 0 0,-1-1 0,0 0 0,0 0 0,16-10 0,6-6 0,48-38 0,-6 3 0,22-16 0,8-5 0,-15 19 0,126-84 0,102-61 0,-269 173 0,108-75 0,-76 48 0,-67 46 0,1 1 0,0 0 0,0 1 0,1 1 0,0 0 0,0 1 0,1 1 0,0 0 0,0 2 0,0 0 0,31-2 0,-19 4 0,0-2 0,0-2 0,0 0 0,42-15 0,111-48 0,-97 33 0,-76 32 0,0-1 0,-1 0 0,1-1 0,-1 1 0,0-1 0,-1-1 0,9-7 0,-1 2 0,1 0 0,0 1 0,1 0 0,0 2 0,0 0 0,21-7 0,9-4 0,281-141 0,-315 151 0,0 0 0,-1 0 0,0-1 0,0-1 0,11-14 0,-9 11 0,0 0 0,21-15 0,-3 7 0,-20 15 0,0-1 0,-1 0 0,0 0 0,-1-1 0,18-19 0,-18 15 0,26-23 0,-24 25 0,0 0 0,12-17 0,-11 12 0,1 1 0,0 0 0,1 1 0,0 1 0,1 1 0,1 0 0,21-12 0,-27 17 2,-2 0 1,1 0-1,-1-2 0,0 1 0,11-15 0,6-4-1380,-7 8-5448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44.518"/>
    </inkml:context>
    <inkml:brush xml:id="br0">
      <inkml:brushProperty name="width" value="0.035" units="cm"/>
      <inkml:brushProperty name="height" value="0.035" units="cm"/>
      <inkml:brushProperty name="color" value="#E71224"/>
    </inkml:brush>
  </inkml:definitions>
  <inkml:trace contextRef="#ctx0" brushRef="#br0">0 1542 24575,'0'-564'0,"2"511"0,12-65 0,2-36 0,-14 132 0,0 1 0,9-33 0,-5 31 0,3-42 0,-7 50 0,0 1 0,1 0 0,1 0 0,0 0 0,1 1 0,0 0 0,1-1 0,1 2 0,0-1 0,1 1 0,0 0 0,17-18 0,58-84 0,-56 75 0,47-55 0,-60 78-1365,-3 2-5461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45.993"/>
    </inkml:context>
    <inkml:brush xml:id="br0">
      <inkml:brushProperty name="width" value="0.035" units="cm"/>
      <inkml:brushProperty name="height" value="0.035" units="cm"/>
      <inkml:brushProperty name="color" value="#E71224"/>
    </inkml:brush>
  </inkml:definitions>
  <inkml:trace contextRef="#ctx0" brushRef="#br0">0 0 24575,'0'0'-8191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47.904"/>
    </inkml:context>
    <inkml:brush xml:id="br0">
      <inkml:brushProperty name="width" value="0.035" units="cm"/>
      <inkml:brushProperty name="height" value="0.035" units="cm"/>
      <inkml:brushProperty name="color" value="#E71224"/>
    </inkml:brush>
  </inkml:definitions>
  <inkml:trace contextRef="#ctx0" brushRef="#br0">0 0 24575,'0'1'0,"0"0"0,1 0 0,-1 0 0,1 0 0,-1 0 0,0 0 0,1 0 0,0 0 0,-1 0 0,1 0 0,-1 0 0,1 0 0,0-1 0,0 1 0,0 0 0,-1-1 0,1 1 0,0 0 0,0-1 0,0 1 0,0-1 0,0 1 0,1-1 0,30 11 0,-20-7 0,17 4 0,1-1 0,0-1 0,-1-2 0,56 1 0,45 7 0,-95-7 0,-4 0 0,52 14 0,-61-13 0,-1-2 0,1 0 0,-1-2 0,24 1 0,-26-3 0,0 1 0,-1 1 0,1 1 0,-1 1 0,34 10 0,11 16 0,64 40 0,-77-41 0,-41-23 0,16 8 0,29 12 0,-44-22 0,1 0 0,-1-1 0,1-1 0,0 0 0,0 0 0,12 0 0,213-3 123,-85-2-1611,-122 3-5338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4:57.016"/>
    </inkml:context>
    <inkml:brush xml:id="br0">
      <inkml:brushProperty name="width" value="0.035" units="cm"/>
      <inkml:brushProperty name="height" value="0.035" units="cm"/>
      <inkml:brushProperty name="color" value="#E71224"/>
    </inkml:brush>
  </inkml:definitions>
  <inkml:trace contextRef="#ctx0" brushRef="#br0">6922 1165 24575,'-607'-102'0,"436"70"0,-416-91 0,381 78 0,201 44 0,-483-90 0,25 16 0,358 57 0,-109-4 0,61 8 0,-221-12 0,319 23 0,-95-11 0,-40-2 0,94 16 0,-126-3 0,167-1 0,1-2 0,-57-14 0,60 8 0,-309-76 0,296 69 0,-111-51 0,-52-44 0,195 97 0,-4 0 0,-1 1 0,-60-18 0,-80-9 0,21 6 0,77 8 0,58 20 0,-1 1 0,1 1 0,-32-7 0,-60 3 0,-204 6 0,246 6 0,-155 20 0,125-8 0,76-9-179,0 1-1,0 2 0,0 0 1,-24 12-1,39-15-287,-11 3-6359</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00.090"/>
    </inkml:context>
    <inkml:brush xml:id="br0">
      <inkml:brushProperty name="width" value="0.035" units="cm"/>
      <inkml:brushProperty name="height" value="0.035" units="cm"/>
      <inkml:brushProperty name="color" value="#E71224"/>
    </inkml:brush>
  </inkml:definitions>
  <inkml:trace contextRef="#ctx0" brushRef="#br0">583 1220 24575,'-11'-1'0,"0"0"0,-1-1 0,1 0 0,0-1 0,0 0 0,0 0 0,1-1 0,-1-1 0,1 0 0,0 0 0,0-1 0,1 0 0,-13-11 0,-9-10 0,1-2 0,-34-41 0,49 54 0,1-2 0,0 0 0,1-1 0,1 0 0,1-1 0,1-1 0,0 1 0,2-1 0,-7-24 0,-2-23 0,-10-90 0,21 122 0,-7-29 0,-28-83 0,2 12 0,34 115-115,-3-11-302,1-1 1,-5-57-1,12 64-6409</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03.834"/>
    </inkml:context>
    <inkml:brush xml:id="br0">
      <inkml:brushProperty name="width" value="0.035" units="cm"/>
      <inkml:brushProperty name="height" value="0.035" units="cm"/>
      <inkml:brushProperty name="color" value="#E71224"/>
    </inkml:brush>
  </inkml:definitions>
  <inkml:trace contextRef="#ctx0" brushRef="#br0">1388 1 24575,'-14'-1'0,"1"2"0,-1-1 0,1 2 0,0 0 0,-1 0 0,1 1 0,-13 5 0,-172 83 0,133-58 0,24-16 0,1-2 0,-2-2 0,-51 9 0,16-3 0,25-6 0,17-5 0,0 1 0,0 2 0,1 1 0,-39 21 0,-108 59 0,151-78 0,21-11 0,0 1 0,1 0 0,0 1 0,0 0 0,-14 11 0,-135 117-1365,141-121-5461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2:02.688"/>
    </inkml:context>
    <inkml:brush xml:id="br0">
      <inkml:brushProperty name="width" value="0.035" units="cm"/>
      <inkml:brushProperty name="height" value="0.035" units="cm"/>
      <inkml:brushProperty name="color" value="#E71224"/>
    </inkml:brush>
  </inkml:definitions>
  <inkml:trace contextRef="#ctx0" brushRef="#br0">1433 1 24575,'-31'1'0,"-41"8"0,6-1 0,-102 11 0,-82 5 0,104-8 0,-5 0 0,143-17 0,-1 2 0,1-1 0,-1 1 0,1 1 0,0 0 0,0 0 0,-1 0 0,1 1 0,1 0 0,-1 1 0,0-1 0,1 2 0,0-1 0,0 1 0,0 0 0,0 0 0,1 1 0,0 0 0,0 0 0,1 1 0,-7 8 0,-14 16 0,-55 49 0,38-39 0,38-37 6,0 0 1,0-1-1,0 1 0,-1-1 0,1 0 0,-1 0 0,0-1 1,1 0-1,-1 0 0,0 0 0,-1 0 0,-9 0 1,-8 0-214,1-1 0,-25-2 0,22 0-618,0 0-6001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05.325"/>
    </inkml:context>
    <inkml:brush xml:id="br0">
      <inkml:brushProperty name="width" value="0.035" units="cm"/>
      <inkml:brushProperty name="height" value="0.035" units="cm"/>
      <inkml:brushProperty name="color" value="#E71224"/>
    </inkml:brush>
  </inkml:definitions>
  <inkml:trace contextRef="#ctx0" brushRef="#br0">1 1 24575,'0'0'-8191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18.158"/>
    </inkml:context>
    <inkml:brush xml:id="br0">
      <inkml:brushProperty name="width" value="0.035" units="cm"/>
      <inkml:brushProperty name="height" value="0.035" units="cm"/>
      <inkml:brushProperty name="color" value="#E71224"/>
    </inkml:brush>
  </inkml:definitions>
  <inkml:trace contextRef="#ctx0" brushRef="#br0">338 0 24575,'-9'12'0,"-1"-1"0,2 1 0,0 0 0,0 1 0,1 0 0,-10 26 0,12-28 0,-26 66 3,3 0-1,4 2 1,-14 83 0,-21 251-131,34 45-514,25 1 771,2-248-84,-4-194 72,1-1-1,-2 1 0,0 0 1,-10 28-1,-2 9-113,5-4-3,3 1 0,-2 58 0,9 104 0,2-96 0,17 104 0,-9-146 0,2 17 0,-2-28 0,1 71 0,-11 280 109,-2-172-1583,2-217-5352</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19.949"/>
    </inkml:context>
    <inkml:brush xml:id="br0">
      <inkml:brushProperty name="width" value="0.035" units="cm"/>
      <inkml:brushProperty name="height" value="0.035" units="cm"/>
      <inkml:brushProperty name="color" value="#E71224"/>
    </inkml:brush>
  </inkml:definitions>
  <inkml:trace contextRef="#ctx0" brushRef="#br0">1119 0 24575,'-9'1'0,"0"0"0,0 1 0,0 0 0,0 1 0,0-1 0,1 2 0,-12 5 0,2-2 0,-349 167 0,318-147 0,29-14 0,0-2 0,-1-1 0,-1 0 0,1-2 0,-31 8 0,-52 13 0,70-18 0,0-2 0,-40 6 0,65-14 0,1 0 0,0 1 0,0-1 0,0 2 0,0-1 0,1 1 0,-1 0 0,1 1 0,-1 0 0,-9 7 0,9-6-29,0-1 0,0 0 0,0-1 0,-17 6 0,7-3-1191,-11 4-5606</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22.018"/>
    </inkml:context>
    <inkml:brush xml:id="br0">
      <inkml:brushProperty name="width" value="0.035" units="cm"/>
      <inkml:brushProperty name="height" value="0.035" units="cm"/>
      <inkml:brushProperty name="color" value="#E71224"/>
    </inkml:brush>
  </inkml:definitions>
  <inkml:trace contextRef="#ctx0" brushRef="#br0">1 1 24575,'2'1'0,"1"0"0,0 0 0,-1 1 0,1-1 0,-1 1 0,0 0 0,1-1 0,-1 1 0,0 0 0,0 1 0,0-1 0,0 0 0,-1 0 0,3 5 0,1-1 0,27 35 0,42 74 0,-56-87 0,1-2 0,23 25 0,-20-25 0,-1 1 0,18 30 0,-18-24 0,1-1 0,1-1 0,2-1 0,36 34 0,-35-38-682,41 55-1,-56-66-6143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29.033"/>
    </inkml:context>
    <inkml:brush xml:id="br0">
      <inkml:brushProperty name="width" value="0.035" units="cm"/>
      <inkml:brushProperty name="height" value="0.035" units="cm"/>
      <inkml:brushProperty name="color" value="#E71224"/>
    </inkml:brush>
  </inkml:definitions>
  <inkml:trace contextRef="#ctx0" brushRef="#br0">95 0 24575,'-5'5'0,"1"1"0,0 0 0,0-1 0,1 1 0,0 0 0,0 1 0,-3 8 0,-12 50 0,11-37 0,-5 27 0,2 0 0,-5 105 0,15 115 0,2-120 0,-2-154 0,4 200 0,-1-148 0,20 92 0,10 92 0,-31-221 0,3 16 0,1 0 0,16 45 0,-2-7 0,1 25 0,-3 1 0,-5 1 0,2 167 0,-13-218 0,11 69 0,3 32 0,-16-90 0,-2 0 0,-16 97 0,1-73 0,9-45 0,1-1 0,-4 66 0,12 333-1365,-1-401-5461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31.444"/>
    </inkml:context>
    <inkml:brush xml:id="br0">
      <inkml:brushProperty name="width" value="0.035" units="cm"/>
      <inkml:brushProperty name="height" value="0.035" units="cm"/>
      <inkml:brushProperty name="color" value="#E71224"/>
    </inkml:brush>
  </inkml:definitions>
  <inkml:trace contextRef="#ctx0" brushRef="#br0">1276 1 24575,'-17'6'0,"-1"1"0,2 1 0,-1 1 0,-19 13 0,-58 49 0,47-35 0,-163 138 0,176-146 0,0-1 0,-2-1 0,-1-2 0,-45 21 0,55-29 0,0 2 0,-36 29 0,-20 15 0,-35 2 0,75-42 0,-58 38 0,91-52 17,0 1 0,1-1 1,0 2-1,1-1 0,-1 1 0,-8 16 0,0 2-760,-17 37 1,22-37-6084</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33.671"/>
    </inkml:context>
    <inkml:brush xml:id="br0">
      <inkml:brushProperty name="width" value="0.035" units="cm"/>
      <inkml:brushProperty name="height" value="0.035" units="cm"/>
      <inkml:brushProperty name="color" value="#E71224"/>
    </inkml:brush>
  </inkml:definitions>
  <inkml:trace contextRef="#ctx0" brushRef="#br0">0 1 24575,'2'0'0,"0"0"0,0 1 0,1-1 0,-1 1 0,0 0 0,0 0 0,0 0 0,-1-1 0,1 2 0,0-1 0,0 0 0,0 0 0,-1 1 0,1-1 0,-1 1 0,1-1 0,-1 1 0,2 2 0,21 34 0,-24-37 0,92 220 0,-59-96 0,-26-94 0,0 0 0,2-1 0,20 43 0,67 130 0,-89-189 0,1-1 0,0 0 0,1 0 0,1-1 0,0 0 0,1-1 0,0 0 0,0-1 0,16 11 0,-15-13 0,0-1 0,1-1 0,24 10 0,-22-10 0,0 0 0,21 14 0,-16-8-1365,-3-1-5461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50.187"/>
    </inkml:context>
    <inkml:brush xml:id="br0">
      <inkml:brushProperty name="width" value="0.035" units="cm"/>
      <inkml:brushProperty name="height" value="0.035" units="cm"/>
      <inkml:brushProperty name="color" value="#E71224"/>
    </inkml:brush>
  </inkml:definitions>
  <inkml:trace contextRef="#ctx0" brushRef="#br0">217 1 24575,'-46'0'0,"-37"0"0,-4 0-8191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51.801"/>
    </inkml:context>
    <inkml:brush xml:id="br0">
      <inkml:brushProperty name="width" value="0.035" units="cm"/>
      <inkml:brushProperty name="height" value="0.035" units="cm"/>
      <inkml:brushProperty name="color" value="#E71224"/>
    </inkml:brush>
  </inkml:definitions>
  <inkml:trace contextRef="#ctx0" brushRef="#br0">7335 952 24575,'-135'0'-4945,"1"0"3741,-270 0 7592,181 0-4297,75 0-4421,-90-18 2330,107 4 0,16 2 0,-98-6 0,117 18 0,-270-11 0,100-18 0,-278-69 0,44-43 0,-87-16 0,206 85 0,318 62 0,28 6 0,1-2 0,-1-2 0,-47-16 0,37 7 0,-1 1 0,0 2 0,-1 3 0,-1 1 0,0 3 0,-69-2 0,-410-39 0,391 37 0,-190 9 0,158 4 0,115-1 0,0-2 0,1-3 0,-1-2 0,-53-13 0,-342-64 0,433 81 0,2 1 0,0-1 0,0 0 0,0-1 0,0 0 0,0-1 0,1-1 0,-18-9 0,18 8-170,0 1-1,0 0 0,0 0 1,0 1-1,-1 1 0,0 0 1,-22-2-1,5 3-6655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54.225"/>
    </inkml:context>
    <inkml:brush xml:id="br0">
      <inkml:brushProperty name="width" value="0.035" units="cm"/>
      <inkml:brushProperty name="height" value="0.035" units="cm"/>
      <inkml:brushProperty name="color" value="#E71224"/>
    </inkml:brush>
  </inkml:definitions>
  <inkml:trace contextRef="#ctx0" brushRef="#br0">0 0 24575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2:04.018"/>
    </inkml:context>
    <inkml:brush xml:id="br0">
      <inkml:brushProperty name="width" value="0.035" units="cm"/>
      <inkml:brushProperty name="height" value="0.035" units="cm"/>
      <inkml:brushProperty name="color" value="#E71224"/>
    </inkml:brush>
  </inkml:definitions>
  <inkml:trace contextRef="#ctx0" brushRef="#br0">1 0 24575,'0'0'-8191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56.011"/>
    </inkml:context>
    <inkml:brush xml:id="br0">
      <inkml:brushProperty name="width" value="0.035" units="cm"/>
      <inkml:brushProperty name="height" value="0.035" units="cm"/>
      <inkml:brushProperty name="color" value="#E71224"/>
    </inkml:brush>
  </inkml:definitions>
  <inkml:trace contextRef="#ctx0" brushRef="#br0">836 1045 24575,'-8'-10'0,"0"0"0,1-1 0,1-1 0,-1 1 0,-4-15 0,-8-12 0,9 18 0,0 0 0,1-1 0,2 0 0,0 0 0,-6-30 0,9 37 0,0 0 0,-2 1 0,1-1 0,-2 1 0,-10-17 0,10 19 0,0-1 0,1 1 0,1-2 0,0 1 0,0-1 0,-3-17 0,4-16 0,-3-11 0,6 53 0,0-1 0,0 1 0,-1 0 0,0 0 0,0-1 0,0 1 0,0 0 0,-1 1 0,1-1 0,-6-5 0,-36-38 0,14 14 0,-2 0 0,-50-39 0,-45-31 0,120 98 0,1 0 0,-1 1 0,-1-1 0,1 2 0,0-1 0,-1 1 0,0 0 0,0 0 0,0 1 0,-8-2 0,3 2 0,1-2 0,0 0 0,-20-10 0,-8-11 76,-14-8-1517,31 24-5385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5:58.517"/>
    </inkml:context>
    <inkml:brush xml:id="br0">
      <inkml:brushProperty name="width" value="0.035" units="cm"/>
      <inkml:brushProperty name="height" value="0.035" units="cm"/>
      <inkml:brushProperty name="color" value="#E71224"/>
    </inkml:brush>
  </inkml:definitions>
  <inkml:trace contextRef="#ctx0" brushRef="#br0">1422 1 24575,'-106'61'0,"30"-18"0,-118 81 0,75-44 0,-152 74 0,70-42 0,31-16 0,133-76 0,13-7 0,-41 16 0,57-26 0,0 1 0,1 0 0,0 0 0,-1 1 0,1 0 0,1 0 0,-1 1 0,1 0 0,0 0 0,0 0 0,-9 14 0,7-7 0,0 0 0,0 1 0,1 0 0,1 0 0,-7 24 0,4-12-1365,0-4-5461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06.392"/>
    </inkml:context>
    <inkml:brush xml:id="br0">
      <inkml:brushProperty name="width" value="0.035" units="cm"/>
      <inkml:brushProperty name="height" value="0.035" units="cm"/>
      <inkml:brushProperty name="color" value="#E71224"/>
    </inkml:brush>
  </inkml:definitions>
  <inkml:trace contextRef="#ctx0" brushRef="#br0">0 0 24575,'0'0'-8191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07.463"/>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10.065"/>
    </inkml:context>
    <inkml:brush xml:id="br0">
      <inkml:brushProperty name="width" value="0.035" units="cm"/>
      <inkml:brushProperty name="height" value="0.035" units="cm"/>
      <inkml:brushProperty name="color" value="#E71224"/>
    </inkml:brush>
  </inkml:definitions>
  <inkml:trace contextRef="#ctx0" brushRef="#br0">1 0 24575,'0'0'-8191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11.370"/>
    </inkml:context>
    <inkml:brush xml:id="br0">
      <inkml:brushProperty name="width" value="0.035" units="cm"/>
      <inkml:brushProperty name="height" value="0.035" units="cm"/>
      <inkml:brushProperty name="color" value="#E71224"/>
    </inkml:brush>
  </inkml:definitions>
  <inkml:trace contextRef="#ctx0" brushRef="#br0">1 0 24575,'0'0'-8191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13.847"/>
    </inkml:context>
    <inkml:brush xml:id="br0">
      <inkml:brushProperty name="width" value="0.035" units="cm"/>
      <inkml:brushProperty name="height" value="0.035" units="cm"/>
      <inkml:brushProperty name="color" value="#E71224"/>
    </inkml:brush>
  </inkml:definitions>
  <inkml:trace contextRef="#ctx0" brushRef="#br0">9114 3707 24575,'2'-52'0,"2"1"0,12-59 0,31-96 0,-7 56 0,43-179 0,-62 229 0,9-134 0,-25 196 0,1 1 0,15-51 0,4-24 0,-22 87 0,-2-1 0,-1 0 0,-1 0 0,-2 0 0,-9-46 0,0-3 0,9 54 0,0 0 0,-1 0 0,-1 1 0,-1 0 0,-1 0 0,-1 1 0,0-1 0,-2 2 0,0-1 0,-1 2 0,-22-29 0,18 28 0,-1 0 0,0 1 0,-1 1 0,-1 1 0,-1 0 0,0 2 0,-33-19 0,21 18 0,-2 1 0,1 1 0,-2 2 0,1 1 0,-44-5 0,25 4 0,-70-21 0,-6-1 0,-94-4 0,-268-8 0,133 39 0,295 6 0,4-4 0,-68-11 0,64 6 0,-205-35 0,-4-1 0,17 31 0,233 12 0,0-1 0,0-1 0,0-1 0,-32-9 0,-78-36 0,103 37 0,-342-126 0,273 108 0,-194-33 0,76 40 0,3 0 0,18-17 0,25 3 0,66 25 0,0 4 0,-127 7 0,172 0 0,-83-11 0,-59-21 0,28 3 0,-17 6 0,-235 1 0,285 25 0,-97-3 0,192-2 0,-1-3 0,-54-14 0,-86-32 0,184 51 0,-164-58 0,15 5 0,-311-51 0,222 58 0,187 36 0,1 1 0,-53-19 0,81 23 0,-35-7 0,1 1 0,44 8 0,0 0 0,0-2 0,-13-7 0,13 6 0,0 1 0,0 1 0,-18-6 0,-26-1 0,-81-5 0,56 8 0,-51-18 0,91 17 0,-78-10 0,36 17-1365,50 3-5461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17.219"/>
    </inkml:context>
    <inkml:brush xml:id="br0">
      <inkml:brushProperty name="width" value="0.035" units="cm"/>
      <inkml:brushProperty name="height" value="0.035" units="cm"/>
      <inkml:brushProperty name="color" value="#E71224"/>
    </inkml:brush>
  </inkml:definitions>
  <inkml:trace contextRef="#ctx0" brushRef="#br0">369 835 24575,'-18'-32'0,"-43"-57"0,42 64 0,1-1 0,1 0 0,-19-42 0,27 46 0,-1 1 0,-1-1 0,-26-35 0,27 45 0,1-1 0,1 1 0,-1-2 0,2 1 0,0-1 0,1-1 0,-5-14 0,2-1 0,1 0 0,1-1 0,2 0 0,-1-43 0,6 62-170,-1 1-1,1 0 0,-2-1 1,1 1-1,-2 0 0,1 0 1,-6-13-1,-5-1-6655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19.991"/>
    </inkml:context>
    <inkml:brush xml:id="br0">
      <inkml:brushProperty name="width" value="0.035" units="cm"/>
      <inkml:brushProperty name="height" value="0.035" units="cm"/>
      <inkml:brushProperty name="color" value="#E71224"/>
    </inkml:brush>
  </inkml:definitions>
  <inkml:trace contextRef="#ctx0" brushRef="#br0">1 729 24575,'4'-1'0,"0"0"0,0 0 0,0-1 0,-1 0 0,1 0 0,0 0 0,-1 0 0,1-1 0,-1 1 0,0-1 0,0 0 0,0 0 0,0 0 0,2-4 0,5-3 0,19-17 0,47-34 0,-36 30 0,-2 0 0,0-3 0,34-41 0,-53 56 0,1 2 0,0 0 0,1 1 0,31-18 0,-44 28 0,0-1 0,0 0 0,-1 0 0,0-1 0,0 0 0,-1 0 0,10-18 0,-6 12 0,21-26 0,16-2 0,-36 33 0,0-1 0,0 0 0,-1 0 0,17-23 0,-23 28-84,-1-1-58,1 0-1,0 0 1,0 0 0,1 0-1,-1 1 1,1 0 0,1 0-1,9-7 1,6 0-6684</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6:58.245"/>
    </inkml:context>
    <inkml:brush xml:id="br0">
      <inkml:brushProperty name="width" value="0.035" units="cm"/>
      <inkml:brushProperty name="height" value="0.035" units="cm"/>
      <inkml:brushProperty name="color" value="#E71224"/>
    </inkml:brush>
  </inkml:definitions>
  <inkml:trace contextRef="#ctx0" brushRef="#br0">1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00.465"/>
    </inkml:context>
    <inkml:brush xml:id="br0">
      <inkml:brushProperty name="width" value="0.035" units="cm"/>
      <inkml:brushProperty name="height" value="0.035" units="cm"/>
      <inkml:brushProperty name="color" value="#E71224"/>
    </inkml:brush>
  </inkml:definitions>
  <inkml:trace contextRef="#ctx0" brushRef="#br0">0 0 24575,'0'0'0,"0"0"0,0 0 0,0 0 0,0 0 0,0 0 0,0 0 0,0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7:00.959"/>
    </inkml:context>
    <inkml:brush xml:id="br0">
      <inkml:brushProperty name="width" value="0.035" units="cm"/>
      <inkml:brushProperty name="height" value="0.035" units="cm"/>
      <inkml:brushProperty name="color" value="#E71224"/>
    </inkml:brush>
  </inkml:definitions>
  <inkml:trace contextRef="#ctx0" brushRef="#br0">1 0 24575,'0'0'-8191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7:02.054"/>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7:03.190"/>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7:03.540"/>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13.826"/>
    </inkml:context>
    <inkml:brush xml:id="br0">
      <inkml:brushProperty name="width" value="0.05" units="cm"/>
      <inkml:brushProperty name="height" value="0.05" units="cm"/>
      <inkml:brushProperty name="color" value="#E71224"/>
    </inkml:brush>
  </inkml:definitions>
  <inkml:trace contextRef="#ctx0" brushRef="#br0">10277 980 24575,'-22'-9'0,"-36"-12"0,-4-1 0,-12-14 0,-107-69 0,-53-27 0,218 125 0,-205-84 0,190 81 0,0 1 0,-1 2 0,0 1 0,0 1 0,-45 0 0,-38 10 0,-185 31 0,120-10 0,-669 34-951,-9-56 0,398-21 951,38 1 0,319 14 0,-457 9 0,417 8 883,119-10-642,0 0 0,0 2 0,-40 16 1,48-16-203,7-2-37,-1 0 1,-1-1-1,1 0 0,0-1 0,-1-1 0,-16 3 0,-4-3-2,0-1 0,0-2 0,-32-4 0,-92-21 0,32-5 0,-168-64 0,44 11 0,-295-55 0,-44 3 0,70 14 0,405 104 0,-177-6 0,-115 23 0,243 3 0,-48 13 0,12-1 0,163-14 0,-1-1 0,1-2 0,-64-13 0,42 3 0,-2 3 0,1 2 0,-1 2 0,-65 3 0,-266 5-1365,358-2-5461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17.450"/>
    </inkml:context>
    <inkml:brush xml:id="br0">
      <inkml:brushProperty name="width" value="0.05" units="cm"/>
      <inkml:brushProperty name="height" value="0.05" units="cm"/>
      <inkml:brushProperty name="color" value="#E71224"/>
    </inkml:brush>
  </inkml:definitions>
  <inkml:trace contextRef="#ctx0" brushRef="#br0">1062 831 24575,'-6'-10'0,"0"1"0,0 0 0,-1 0 0,0 0 0,-1 1 0,0 0 0,-14-11 0,-69-42 0,28 20 0,-75-76 0,24 18 0,78 69 0,-42-46 0,-16-14 0,68 70 0,-45-26 0,49 34 0,1-2 0,1 0 0,0-1 0,-23-23 0,38 33 0,1-1 0,-1 0 0,0 1 0,-1-1 0,1 1 0,-1 1 0,0-1 0,-1 1 0,1 0 0,-1 0 0,1 0 0,-1 1 0,-13-4 0,-11 2-1365,3 2-5461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20.771"/>
    </inkml:context>
    <inkml:brush xml:id="br0">
      <inkml:brushProperty name="width" value="0.05" units="cm"/>
      <inkml:brushProperty name="height" value="0.05" units="cm"/>
      <inkml:brushProperty name="color" value="#E71224"/>
    </inkml:brush>
  </inkml:definitions>
  <inkml:trace contextRef="#ctx0" brushRef="#br0">0 1447 24575,'1'-5'0,"0"-1"0,0 1 0,0-1 0,0 1 0,1-1 0,0 1 0,3-6 0,0 1 0,27-65 0,31-84 0,-53 134 0,0 1 0,2 0 0,1 1 0,0 0 0,25-30 0,17-30 0,-43 63 0,-1 0 0,0 0 0,-2-1 0,-1-1 0,11-40 0,-1-16 0,4 1 0,33-81 0,-47 143 0,0 0 0,1 0 0,0 1 0,2 0 0,15-17 0,-12 15 0,-1-1 0,-1 0 0,12-19 0,-20 26 0,0-1 0,0 1 0,4-19 0,-7 20 0,2-1 0,0 1 0,0 0 0,0 0 0,10-15 0,32-34 177,-22 32-1719,-10 9-5284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06.816"/>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08.288"/>
    </inkml:context>
    <inkml:brush xml:id="br0">
      <inkml:brushProperty name="width" value="0.05" units="cm"/>
      <inkml:brushProperty name="height" value="0.05" units="cm"/>
      <inkml:brushProperty name="color" value="#E71224"/>
    </inkml:brush>
  </inkml:definitions>
  <inkml:trace contextRef="#ctx0" brushRef="#br0">886 783 24575,'-122'-72'0,"57"32"0,41 25 0,0-1 0,2-2 0,-29-27 0,-52-65 0,42 42 0,24 26 0,-55-76 0,70 89 0,-1 1 0,-1 2 0,-28-25 0,40 39 0,-3 0-15,-1 1 0,0 0 0,0 0-1,-20-8 1,7 3-1274,5 4-5537</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10.491"/>
    </inkml:context>
    <inkml:brush xml:id="br0">
      <inkml:brushProperty name="width" value="0.05" units="cm"/>
      <inkml:brushProperty name="height" value="0.05" units="cm"/>
      <inkml:brushProperty name="color" value="#E71224"/>
    </inkml:brush>
  </inkml:definitions>
  <inkml:trace contextRef="#ctx0" brushRef="#br0">158 1164 24575,'-10'-11'0,"-4"-23"0,-4-17 0,1-16 0,-8-11 0,1-4 0,5 3 0,5-12 0,5 5 0,4 6 0,3-9 0,2 5 0,0 6 0,2 12 0,-1 12 0,-1 9 0,1-2 0,-1 6-8191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00.845"/>
    </inkml:context>
    <inkml:brush xml:id="br0">
      <inkml:brushProperty name="width" value="0.035" units="cm"/>
      <inkml:brushProperty name="height" value="0.035" units="cm"/>
      <inkml:brushProperty name="color" value="#E71224"/>
    </inkml:brush>
  </inkml:definitions>
  <inkml:trace contextRef="#ctx0" brushRef="#br0">0 8 24575,'0'0'0,"0"0"0,0-3 0,3-1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24.935"/>
    </inkml:context>
    <inkml:brush xml:id="br0">
      <inkml:brushProperty name="width" value="0.05" units="cm"/>
      <inkml:brushProperty name="height" value="0.05" units="cm"/>
      <inkml:brushProperty name="color" value="#E71224"/>
    </inkml:brush>
  </inkml:definitions>
  <inkml:trace contextRef="#ctx0" brushRef="#br0">1346 2171 24575,'0'-681'0,"-2"635"0,-12-66 0,-2-31 0,14 122 0,-1 0 0,-7-31 0,4 29 0,-3-44 0,8 42 0,0 3 0,-6-37 0,5 51 0,1 1 0,-2-1 0,1 1 0,-1 0 0,0 0 0,0 0 0,-1 0 0,-8-11 0,-2-1 0,-20-39 0,5 7 0,7 9 0,18 33 0,0 0 0,-1 1 0,0-1 0,-1 1 0,1 0 0,-11-10 0,-6-4 0,8 10 0,0-2 0,1 0 0,-14-21 0,20 25 0,0 0 0,0 0 0,-1 0 0,0 1 0,0 0 0,-1 0 0,-1 1 0,1 0 0,-1 1 0,-15-9 0,-49-16 0,53 24 0,0 0 0,1-2 0,0-1 0,-29-20 0,36 22 0,0 0 0,0 1 0,-1 0 0,0 1 0,-16-6 0,-74-18 0,-13-5 0,106 30 0,0 0 0,1 0 0,0-1 0,-18-14 0,21 14 0,0 1 0,0 1 0,-1-1 0,1 2 0,-1-1 0,0 1 0,-1 0 0,1 0 0,-1 1 0,-12-3 0,-4 1 0,-1-1 0,1-1 0,-30-13 0,3 4-1365,28 11-5461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48.235"/>
    </inkml:context>
    <inkml:brush xml:id="br0">
      <inkml:brushProperty name="width" value="0.05" units="cm"/>
      <inkml:brushProperty name="height" value="0.05" units="cm"/>
      <inkml:brushProperty name="color" value="#E71224"/>
    </inkml:brush>
  </inkml:definitions>
  <inkml:trace contextRef="#ctx0" brushRef="#br0">1 0 24575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50.682"/>
    </inkml:context>
    <inkml:brush xml:id="br0">
      <inkml:brushProperty name="width" value="0.05" units="cm"/>
      <inkml:brushProperty name="height" value="0.05" units="cm"/>
      <inkml:brushProperty name="color" value="#E71224"/>
    </inkml:brush>
  </inkml:definitions>
  <inkml:trace contextRef="#ctx0" brushRef="#br0">1 3857 24575,'15'-6'0,"1"-1"0,15-8 0,12-6 0,416-154 0,-266 110 0,84-25 0,83 15 0,-114 28 0,158-65-185,-5-23-156,-14 4 166,-366 125 175,514-187 0,-443 153 0,-2-3 0,104-69 0,-36-5 73,208-204 0,-341 299-43,147-127-105,-148 132 148,0 2-1,1 1 1,1 1-1,0 1 1,0 1-1,39-12 1,36 0-15,117-13-1,86-19-80,45-44 23,249-62 0,-558 150 0,-1-1 0,-1-2 0,58-30 0,0 0 0,-63 28 0,-1-2 0,-1 0 0,0-2 0,45-41 0,-4 3 0,354-229-526,28 48-1,-121 86 527,-216 98 408,-69 32-85,63-24-1,-57 30-322,101-38 0,-130 45 0,-1-1 0,0-1 0,-1-1 0,30-24 0,-43 30 0,-1 0 0,-1-1 0,1 0 0,-1 0 0,7-13 0,-9 14 0,-1 1 0,1 0 0,1 0 0,-1 0 0,1 0 0,0 1 0,0 0 0,1 0 0,-1 0 0,1 1 0,0-1 0,10-4 0,38-14 0,0 3 0,58-13 0,-55 24-1365,-27 8-5461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51.079"/>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53.074"/>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54.168"/>
    </inkml:context>
    <inkml:brush xml:id="br0">
      <inkml:brushProperty name="width" value="0.05" units="cm"/>
      <inkml:brushProperty name="height" value="0.05" units="cm"/>
      <inkml:brushProperty name="color" value="#E71224"/>
    </inkml:brush>
  </inkml:definitions>
  <inkml:trace contextRef="#ctx0" brushRef="#br0">1 1470 24575,'11'-14'0,"-1"-1"0,-1 0 0,0-1 0,-1 0 0,9-24 0,-16 37 0,54-112 0,-4 12 0,-42 84 0,2 1 0,0 0 0,1 1 0,15-18 0,-9 13 0,18-30 0,-17 16 0,-2-2 0,-1 0 0,13-51 0,12-30 0,-26 87 0,2 1 0,0 0 0,29-36 0,7-13 0,-48 73 0,1-1 0,0 1 0,0 0 0,1 1 0,12-11 0,16-15 0,-30 25 0,0 0 0,-1-1 0,0 0 0,0 1 0,5-17 0,10-19 0,-10 27 0,-3 4 0,1 0 0,0 0 0,1 0 0,0 1 0,1 0 0,0 1 0,18-16 0,-23 23 8,10-8-466,0 0 1,24-25-1,-22 16-6368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8:57.242"/>
    </inkml:context>
    <inkml:brush xml:id="br0">
      <inkml:brushProperty name="width" value="0.05" units="cm"/>
      <inkml:brushProperty name="height" value="0.05" units="cm"/>
      <inkml:brushProperty name="color" value="#E71224"/>
    </inkml:brush>
  </inkml:definitions>
  <inkml:trace contextRef="#ctx0" brushRef="#br0">0 0 24575,'9'6'0,"0"0"0,0 0 0,1-1 0,-1 0 0,1-1 0,12 4 0,1 1 0,-4-1 0,24 10 0,1-1 0,56 12 0,-84-24 0,0 0 0,0 1 0,16 8 0,31 12 0,-47-22 0,-1 1 0,0 1 0,20 10 0,-29-12 0,-1-1 0,0 1 0,0 0 0,0 0 0,0 0 0,-1 1 0,0-1 0,1 1 0,-2 0 0,1 1 0,4 8 0,24 56 0,8 16 0,-34-76 0,0-1 0,1 1 0,0-1 0,1 0 0,0 0 0,11 8 0,-6-6 0,1-1 0,1-1 0,0 0 0,0-1 0,1-1 0,0 0 0,0-2 0,0 1 0,1-2 0,0 0 0,0-1 0,29 1 0,71 14 0,-83-12 0,-12-1 0,0 1 0,31 12 0,-34-10 0,0-1 0,0-1 0,35 5 0,-23-8-1365,-4-2-5461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9:12.895"/>
    </inkml:context>
    <inkml:brush xml:id="br0">
      <inkml:brushProperty name="width" value="0.05" units="cm"/>
      <inkml:brushProperty name="height" value="0.05" units="cm"/>
      <inkml:brushProperty name="color" value="#E71224"/>
    </inkml:brush>
  </inkml:definitions>
  <inkml:trace contextRef="#ctx0" brushRef="#br0">8157 3153 24575,'-1'-12'0,"0"0"0,-1-1 0,0 1 0,0 0 0,-7-15 0,-26-60 0,21 53 0,-11-24 0,3-1 0,2-1 0,3 0 0,-13-91 0,24 120 0,-1 0 0,-2 1 0,-1 0 0,-1 0 0,-18-33 0,-12-33 0,-45-90 0,68 154 0,-2 1 0,-45-52 0,-1-3 0,57 71 0,0 0 0,-10-25 0,16 29 0,-2 1 0,0 0 0,0 0 0,-1 0 0,0 1 0,0 0 0,-1 0 0,-12-12 0,-164-128 0,98 80 0,65 54 0,-1 1 0,-34-16 0,34 18 0,-1 0 0,-31-25 0,21 11 0,-51-32 0,65 48 0,0 0 0,-1 1 0,-1 1 0,-35-10 0,-13 6 0,42 8 0,-33-9 0,-8-9 0,24 8 0,0 1 0,-59-9 0,-54 12 0,101 9 0,-67-10 0,14-1 0,0 5 0,-122 7 0,90 2 0,101 0 0,-50 9 0,1 0 0,-73 6 0,63-5 0,-114-1 0,179-11 0,1-2 0,0-2 0,1 0 0,-1-3 0,1 0 0,0-2 0,-49-21 0,-121-80 0,23 11 0,134 79 0,0 2 0,-2 3 0,1 1 0,-2 2 0,-82-9 0,-29-5 0,85 13 0,-129-8 0,162 21 0,18 1 0,-1-1 0,0-1 0,-43-9 0,6-7 0,29 7 0,-2 2 0,-45-6 0,9 4 0,-98-27 0,27 5 0,-218-23 0,-2-7 0,307 54 0,-61-13 0,19-4 0,-1 4 0,-173-14 0,233 32 0,1-1 0,0-2 0,-41-13 0,-99-41 0,111 36 0,-1 3 0,-94-18 0,120 30 0,0-2 0,-52-20 0,44 13 0,-47-10 0,48 17-341,0 2 0,-1 2-1,-50-1 1,64 8-6485</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9:15.831"/>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9:17.296"/>
    </inkml:context>
    <inkml:brush xml:id="br0">
      <inkml:brushProperty name="width" value="0.05" units="cm"/>
      <inkml:brushProperty name="height" value="0.05" units="cm"/>
      <inkml:brushProperty name="color" value="#E71224"/>
    </inkml:brush>
  </inkml:definitions>
  <inkml:trace contextRef="#ctx0" brushRef="#br0">1128 676 24575,'-1'-3'0,"0"0"0,0 1 0,0-1 0,0 1 0,-1-1 0,1 1 0,-1 0 0,1 0 0,-1 0 0,0 0 0,0 0 0,-4-4 0,-3-2 0,-46-48 0,-109-85 0,145 126 0,-9-6 0,18 14 0,0 0 0,0-1 0,-14-16 0,-5-7 0,-35-30 0,38 37 0,9 8 0,-18-26 0,21 25 0,-25-25 0,32 37 0,1-1 0,-1 2 0,1-1 0,-1 1 0,-1 0 0,1 0 0,0 1 0,-9-3 0,-15-2 0,-30-4 0,-1 1 0,10 0 0,23 6 0,-30-9 0,37 8-273,-1 1 0,0 2 0,-1 0 0,-45 1 0,43 2-6553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02.625"/>
    </inkml:context>
    <inkml:brush xml:id="br0">
      <inkml:brushProperty name="width" value="0.035" units="cm"/>
      <inkml:brushProperty name="height" value="0.035" units="cm"/>
      <inkml:brushProperty name="color" value="#E71224"/>
    </inkml:brush>
  </inkml:definitions>
  <inkml:trace contextRef="#ctx0" brushRef="#br0">0 0 24575,'0'0'0,"0"0"0,0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9:20.527"/>
    </inkml:context>
    <inkml:brush xml:id="br0">
      <inkml:brushProperty name="width" value="0.05" units="cm"/>
      <inkml:brushProperty name="height" value="0.05" units="cm"/>
      <inkml:brushProperty name="color" value="#E71224"/>
    </inkml:brush>
  </inkml:definitions>
  <inkml:trace contextRef="#ctx0" brushRef="#br0">1 1327 24575,'1'-4'0,"-1"0"0,2 0 0,-1 0 0,0 0 0,1 0 0,0 1 0,0-1 0,0 0 0,0 1 0,4-6 0,4-5 0,1-3 0,1 1 0,20-21 0,5-7 0,8-13 0,-19 26 0,-1 0 0,-2-2 0,37-70 0,1-46 0,14-31 0,1 8 0,14-28 0,-71 157 0,-12 27 0,0 0 0,1 0 0,0 1 0,2 0 0,0 0 0,15-17 0,-12 17-1365,-2 2-5461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24.141"/>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24.923"/>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25.273"/>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26.897"/>
    </inkml:context>
    <inkml:brush xml:id="br0">
      <inkml:brushProperty name="width" value="0.05" units="cm"/>
      <inkml:brushProperty name="height" value="0.05" units="cm"/>
      <inkml:brushProperty name="color" value="#E71224"/>
    </inkml:brush>
  </inkml:definitions>
  <inkml:trace contextRef="#ctx0" brushRef="#br0">1 1 24575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27.328"/>
    </inkml:context>
    <inkml:brush xml:id="br0">
      <inkml:brushProperty name="width" value="0.05" units="cm"/>
      <inkml:brushProperty name="height" value="0.05" units="cm"/>
      <inkml:brushProperty name="color" value="#E71224"/>
    </inkml:brush>
  </inkml:definitions>
  <inkml:trace contextRef="#ctx0" brushRef="#br0">1 1 24575</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34.844"/>
    </inkml:context>
    <inkml:brush xml:id="br0">
      <inkml:brushProperty name="width" value="0.05" units="cm"/>
      <inkml:brushProperty name="height" value="0.05" units="cm"/>
      <inkml:brushProperty name="color" value="#E71224"/>
    </inkml:brush>
  </inkml:definitions>
  <inkml:trace contextRef="#ctx0" brushRef="#br0">0 0 24575,'0'0'-8191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36.263"/>
    </inkml:context>
    <inkml:brush xml:id="br0">
      <inkml:brushProperty name="width" value="0.05" units="cm"/>
      <inkml:brushProperty name="height" value="0.05" units="cm"/>
      <inkml:brushProperty name="color" value="#E71224"/>
    </inkml:brush>
  </inkml:definitions>
  <inkml:trace contextRef="#ctx0" brushRef="#br0">1 1 24575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36.611"/>
    </inkml:context>
    <inkml:brush xml:id="br0">
      <inkml:brushProperty name="width" value="0.05" units="cm"/>
      <inkml:brushProperty name="height" value="0.05" units="cm"/>
      <inkml:brushProperty name="color" value="#E71224"/>
    </inkml:brush>
  </inkml:definitions>
  <inkml:trace contextRef="#ctx0" brushRef="#br0">1 1 24575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39.605"/>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03.005"/>
    </inkml:context>
    <inkml:brush xml:id="br0">
      <inkml:brushProperty name="width" value="0.035" units="cm"/>
      <inkml:brushProperty name="height" value="0.035" units="cm"/>
      <inkml:brushProperty name="color" value="#E71224"/>
    </inkml:brush>
  </inkml:definitions>
  <inkml:trace contextRef="#ctx0" brushRef="#br0">0 1 24575,'0'0'0,"0"0"0,0 0 0,0 0 0,0 0 0,0 0 0,0 0 0,0 0 0,0 0 0,0 0 0,0 0 0,0 0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0:39.973"/>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1:24.310"/>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33.361"/>
    </inkml:context>
    <inkml:brush xml:id="br0">
      <inkml:brushProperty name="width" value="0.05" units="cm"/>
      <inkml:brushProperty name="height" value="0.05" units="cm"/>
      <inkml:brushProperty name="color" value="#E71224"/>
    </inkml:brush>
  </inkml:definitions>
  <inkml:trace contextRef="#ctx0" brushRef="#br0">0 0 24575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35.583"/>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37.710"/>
    </inkml:context>
    <inkml:brush xml:id="br0">
      <inkml:brushProperty name="width" value="0.05" units="cm"/>
      <inkml:brushProperty name="height" value="0.05" units="cm"/>
      <inkml:brushProperty name="color" value="#E71224"/>
    </inkml:brush>
  </inkml:definitions>
  <inkml:trace contextRef="#ctx0" brushRef="#br0">0 0 24575,'0'0'-8191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39.729"/>
    </inkml:context>
    <inkml:brush xml:id="br0">
      <inkml:brushProperty name="width" value="0.05" units="cm"/>
      <inkml:brushProperty name="height" value="0.05" units="cm"/>
      <inkml:brushProperty name="color" value="#E71224"/>
    </inkml:brush>
  </inkml:definitions>
  <inkml:trace contextRef="#ctx0" brushRef="#br0">1 0 24575,'312'19'-44,"-240"-13"-178,118 16-444,287 70 0,-407-72 737,-1 3-1,-1 2 0,-2 4 1,-1 3-1,-1 2 0,-2 3 0,62 49 1,7 12 13,189 127 52,-186-144-127,4-7 0,2-6 0,199 67 0,148-6-1,5 2-8,-181-10 0,-156-57 0,-21-9 0,151 87 0,-247-120-297,66 51 0,-92-63-6529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40.971"/>
    </inkml:context>
    <inkml:brush xml:id="br0">
      <inkml:brushProperty name="width" value="0.05" units="cm"/>
      <inkml:brushProperty name="height" value="0.05" units="cm"/>
      <inkml:brushProperty name="color" value="#E71224"/>
    </inkml:brush>
  </inkml:definitions>
  <inkml:trace contextRef="#ctx0" brushRef="#br0">1 1 24575,'5'1'0,"-1"0"0,1 0 0,0 0 0,-1 1 0,1 0 0,-1 0 0,0 0 0,0 0 0,0 1 0,8 5 0,5 3 0,14 6 0,1-2 0,57 19 0,72 11 0,122 13 0,-234-51 0,1-3 0,68-3 0,-108-1 0,0 1 0,1 0 0,-1 1 0,0 0 0,0 0 0,12 6 0,59 28 0,-27-11 0,121 58 0,-153-74 0,1 0 0,0-1 0,37 7 0,-34-9 0,-1 1 0,44 18 0,-5 1 0,12 7 0,-56-24-1365,-4-4-5461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46.465"/>
    </inkml:context>
    <inkml:brush xml:id="br0">
      <inkml:brushProperty name="width" value="0.05" units="cm"/>
      <inkml:brushProperty name="height" value="0.05" units="cm"/>
      <inkml:brushProperty name="color" value="#E71224"/>
    </inkml:brush>
  </inkml:definitions>
  <inkml:trace contextRef="#ctx0" brushRef="#br0">3279 1244 24575,'-2'0'0,"0"1"0,0-1 0,0 0 0,0 1 0,0-1 0,0 1 0,0 0 0,0-1 0,0 1 0,0 0 0,-2 1 0,-13 7 0,-34 7 0,-1-2 0,0-2 0,-61 6 0,35-10 0,-123-4 0,149-6 0,0-2 0,0-2 0,1-2 0,0-3 0,1-2 0,-90-35 0,-304-129 0,403 163 0,15 6 0,1-1 0,-38-19 0,29 11 0,0 3 0,-64-19 0,-3-1 0,34 9 0,33 13 0,0-1 0,0-2 0,2-1 0,-38-24 0,21-1 0,38 31 0,0 0 0,-1 1 0,0 1 0,-22-13 0,-1 5 0,13 7 0,0-1 0,0-2 0,1 0 0,-29-23 0,-17-15 0,-143-80 0,158 100 0,-85-63 0,120 80 0,9 7 0,-1-1 0,0 0 0,1 0 0,1 0 0,-1-1 0,1 0 0,1-1 0,-1 0 0,-7-14 0,0-14 0,12 30 0,0 1 0,0-1 0,-1 0 0,0 1 0,0 0 0,0 0 0,-1 0 0,0 0 0,0 0 0,-1 1 0,1 0 0,-1 0 0,-6-5 0,7 7 0,-11-7 0,-1 0 0,0 1 0,0 0 0,-30-9 0,44 17 0,1 1 0,-1 0 0,1-1 0,-1 1 0,0 0 0,1 0 0,-1 0 0,0 0 0,1 1 0,-1-1 0,1 0 0,-1 1 0,0-1 0,1 1 0,-1-1 0,1 1 0,-1 0 0,1 0 0,0-1 0,-1 1 0,1 0 0,0 0 0,0 1 0,-1-1 0,1 0 0,0 0 0,0 1 0,0-1 0,0 0 0,1 1 0,-1-1 0,0 1 0,1-1 0,-1 1 0,0-1 0,1 1 0,0-1 0,-1 4 0,-1 6 0,0 1 0,1 0 0,0 0 0,1 14 0,0-16 0,5 691 0,-5-335-1365,0-340-5461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50.892"/>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4:54.612"/>
    </inkml:context>
    <inkml:brush xml:id="br0">
      <inkml:brushProperty name="width" value="0.05" units="cm"/>
      <inkml:brushProperty name="height" value="0.05" units="cm"/>
      <inkml:brushProperty name="color" value="#E71224"/>
    </inkml:brush>
  </inkml:definitions>
  <inkml:trace contextRef="#ctx0" brushRef="#br0">0 1 24575,'735'0'0,"-683"3"73,0 2-1,84 19 0,-13-1-1654,-94-19-5244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31:19.717"/>
    </inkml:context>
    <inkml:brush xml:id="br0">
      <inkml:brushProperty name="width" value="0.035" units="cm"/>
      <inkml:brushProperty name="height" value="0.035" units="cm"/>
      <inkml:brushProperty name="color" value="#E71224"/>
    </inkml:brush>
  </inkml:definitions>
  <inkml:trace contextRef="#ctx0" brushRef="#br0">0 1 24575,'0'0'0,"0"0"0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10.098"/>
    </inkml:context>
    <inkml:brush xml:id="br0">
      <inkml:brushProperty name="width" value="0.05" units="cm"/>
      <inkml:brushProperty name="height" value="0.05" units="cm"/>
      <inkml:brushProperty name="color" value="#E71224"/>
    </inkml:brush>
  </inkml:definitions>
  <inkml:trace contextRef="#ctx0" brushRef="#br0">1330 800 24575,'-4'-1'0,"0"1"0,0-1 0,0 0 0,0 0 0,0 0 0,1-1 0,-1 1 0,1-1 0,-5-3 0,-31-21 0,36 24 0,-12-11 0,-25-26 0,29 27 0,0 1 0,-1 0 0,-26-17 0,22 18 0,0 1 0,0-2 0,2 0 0,-1-1 0,1-1 0,1 0 0,0-1 0,1 0 0,-16-24 0,25 32 0,-1 0 0,0 1 0,0-1 0,-1 1 0,0 0 0,0 0 0,0 0 0,0 1 0,-1 0 0,1 0 0,-1 0 0,0 1 0,0 0 0,-14-5 0,6 2 0,1-2 0,-1 1 0,1-2 0,1 0 0,-1 0 0,2-1 0,-1 0 0,-18-24 0,15 18 0,0 1 0,-21-16 0,28 25 0,-1 0 0,0 0 0,-1 1 0,1 0 0,-1 1 0,-15-5 0,3 4 0,0-2 0,0 0 0,1-2 0,0 0 0,1-1 0,0-1 0,-23-17 0,30 19 0,0 0 0,0 1 0,-1 1 0,0 0 0,0 1 0,-27-8 0,24 8 0,3 0 0,0 0 0,-13-9 0,17 9 0,0 0 0,-1 1 0,1 1 0,-1 0 0,-14-4 0,3 5-455,0 0 0,-34 2 0,23 1-6371</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04.345"/>
    </inkml:context>
    <inkml:brush xml:id="br0">
      <inkml:brushProperty name="width" value="0.05" units="cm"/>
      <inkml:brushProperty name="height" value="0.05" units="cm"/>
      <inkml:brushProperty name="color" value="#E71224"/>
    </inkml:brush>
  </inkml:definitions>
  <inkml:trace contextRef="#ctx0" brushRef="#br0">1325 1 24575,'-37'0'0,"-37"0"0,-38 15 0,-41 6 0,-21 4 0,-12 3 0,5-3-4222,23-1 4222,17-4 0,32-6-3969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05.967"/>
    </inkml:context>
    <inkml:brush xml:id="br0">
      <inkml:brushProperty name="width" value="0.05" units="cm"/>
      <inkml:brushProperty name="height" value="0.05" units="cm"/>
      <inkml:brushProperty name="color" value="#E71224"/>
    </inkml:brush>
  </inkml:definitions>
  <inkml:trace contextRef="#ctx0" brushRef="#br0">5848 1 24575,'-597'18'0,"-397"-6"0,678-13 0,250 5 0,1 2 0,-73 16 0,66-9 0,-102 6 0,165-19 0,-37 1 0,1 3 0,-56 9 0,-368 118 0,-13 4 0,422-125 0,0-2 0,-67 0 0,-119-10 0,102-2 0,113 2 0,1-1 0,-1-2 0,-45-14 0,-48-7 0,12 18 0,-148 8 0,111 2 0,-457-2 0,578 2-227,1 2-1,0 0 1,1 1-1,-1 2 1,-32 13-1,36-12-6598</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13.660"/>
    </inkml:context>
    <inkml:brush xml:id="br0">
      <inkml:brushProperty name="width" value="0.05" units="cm"/>
      <inkml:brushProperty name="height" value="0.05" units="cm"/>
      <inkml:brushProperty name="color" value="#E71224"/>
    </inkml:brush>
  </inkml:definitions>
  <inkml:trace contextRef="#ctx0" brushRef="#br0">945 1 24575,'-8'3'0,"0"1"0,0 0 0,1 1 0,-1 0 0,1 0 0,0 1 0,1 0 0,-12 12 0,3-3 0,-67 66 0,3 3 0,-83 114 0,153-182 0,0-1 0,1 2 0,-11 28 0,15-32 0,-1 1 0,-1-1 0,0 0 0,-1-1 0,-1 1 0,-14 18 0,-20 9 0,34-33 0,-1 0 0,1 1 0,0 0 0,1 1 0,0-1 0,0 1 0,1 1 0,0-1 0,-8 18 0,10-14 0,1-5 0,1 1 0,-1-1 0,-1 0 0,1-1 0,-2 1 0,1 0 0,-1-1 0,-10 13 0,7-11 0,0 1 0,0 0 0,1 0 0,-10 20 0,10-16 0,-2-1 0,-14 21 0,7-13 0,0 2 0,2 0 0,1 1 0,1 0 0,0 1 0,-10 35 0,21-54-105,-1-1 0,-1 0 0,1 0 0,-1 0 0,0 0 0,0 0 0,0-1 0,-1 1 0,1-1 0,-1 0 0,0 0 0,-7 5 0,-8 3-6721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31.706"/>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49.701"/>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6T23:45:50.854"/>
    </inkml:context>
    <inkml:brush xml:id="br0">
      <inkml:brushProperty name="width" value="0.05" units="cm"/>
      <inkml:brushProperty name="height" value="0.05" units="cm"/>
      <inkml:brushProperty name="color" value="#E71224"/>
    </inkml:brush>
  </inkml:definitions>
  <inkml:trace contextRef="#ctx0" brushRef="#br0">0 0 24575,'0'0'-8191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33:41.915"/>
    </inkml:context>
    <inkml:brush xml:id="br0">
      <inkml:brushProperty name="width" value="0.05" units="cm"/>
      <inkml:brushProperty name="height" value="0.05" units="cm"/>
      <inkml:brushProperty name="color" value="#E71224"/>
    </inkml:brush>
  </inkml:definitions>
  <inkml:trace contextRef="#ctx0" brushRef="#br0">494 1775 24575,'0'-42'0,"3"1"0,1 0 0,2 1 0,2-1 0,2 1 0,2 0 0,1 1 0,27-56 0,-33 77 0,0 0 0,-1-1 0,6-36 0,-7 30 0,10-32 0,-6 28 0,-1 0 0,-2-1 0,0 0 0,-3 0 0,0-1 0,-2-31 0,0 50 0,1 1 0,0-1 0,0 1 0,1 0 0,1 0 0,0 0 0,0 0 0,7-11 0,15-41 0,-16 22 0,-2 0 0,-2 0 0,-2-1 0,-1-44 0,-1 28 0,13-70 0,0-16 0,-15 129 0,1 1 0,-2-1 0,0 1 0,-1-1 0,-4-17 0,5 28 0,0 1 0,0-1 0,-1 1 0,1 0 0,-1 0 0,0 0 0,0 0 0,0 0 0,0 0 0,-1 0 0,1 1 0,-1-1 0,0 1 0,1 0 0,-1 0 0,0 0 0,0 0 0,0 0 0,-1 1 0,1-1 0,0 1 0,-1 0 0,1 0 0,-1 0 0,1 0 0,-6 0 0,5 1 0,1 0 0,0 0 0,0 0 0,-1 1 0,1-1 0,0 1 0,0 0 0,0 0 0,0 0 0,0 0 0,0 1 0,0-1 0,0 1 0,1-1 0,-1 1 0,0 0 0,1 0 0,-1 0 0,1 1 0,0-1 0,0 1 0,0-1 0,0 1 0,-1 2 0,-6 10 0,1 0 0,0 0 0,-7 23 0,7-18 0,-7 18 0,6-13 0,0-2 0,-2 1 0,0-1 0,-2-1 0,0 0 0,-21 24 0,28-39 0,0 1 0,0 0 0,1 0 0,0 1 0,1-1 0,0 1 0,0 0 0,1 0 0,0 1 0,0-1 0,-2 17 0,3-14 0,-1-1 0,0 0 0,-1 0 0,0 0 0,-1-1 0,0 1 0,-1-1 0,0 0 0,-1-1 0,-12 15 0,5-8 0,1 1 0,-21 35 0,20-30 0,-23 29 0,24-34 0,1 0 0,1 1 0,-10 22 0,14-26 0,0 0 0,-1-1 0,0 0 0,-1 0 0,-1 0 0,0-1 0,-13 12 0,-6-2-682,-32 21-1,37-29-6143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33:32.959"/>
    </inkml:context>
    <inkml:brush xml:id="br0">
      <inkml:brushProperty name="width" value="0.05" units="cm"/>
      <inkml:brushProperty name="height" value="0.05" units="cm"/>
      <inkml:brushProperty name="color" value="#E71224"/>
    </inkml:brush>
  </inkml:definitions>
  <inkml:trace contextRef="#ctx0" brushRef="#br0">1 0 24575,'0'0'-8191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17T14:33:35.279"/>
    </inkml:context>
    <inkml:brush xml:id="br0">
      <inkml:brushProperty name="width" value="0.05" units="cm"/>
      <inkml:brushProperty name="height" value="0.05" units="cm"/>
      <inkml:brushProperty name="color" value="#E71224"/>
    </inkml:brush>
  </inkml:definitions>
  <inkml:trace contextRef="#ctx0" brushRef="#br0">7355 1 24575,'-1'2'0,"0"1"0,0 0 0,-1-1 0,1 1 0,0-1 0,-1 1 0,0-1 0,0 0 0,0 0 0,0 0 0,0 0 0,0 0 0,-4 3 0,-3 2 0,-131 116 0,61-57 0,28-24 0,-2-2 0,-1-2 0,-3-3 0,0-3 0,-69 29 0,-30 15 0,105-47 0,-3-3 0,0-3 0,-87 26 0,-217 15 0,66-14 0,259-43 0,-41 8 0,-87 31 0,-79 47 0,-108 39 0,205-86 0,-321 122 0,422-150 0,-464 237 0,334-159 0,144-83 0,0-1 0,-1-2 0,0-1 0,-42 7 0,-39 4 0,-13 2 0,-219 12 0,135-34 0,-75 1 0,201 4 0,-119 21 0,96-4 0,-174 61 0,1-4 0,190-57 0,11-3 0,0-3 0,-1-3 0,-1-4 0,0-3 0,0-3 0,-143-15 0,109 1 0,-132 3 0,234 7-227,-1 1-1,1-1 1,-1 0-1,1-1 1,-16-5-1,7 0-6598</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3BA39-9401-DE2C-CF5C-C6D8DFDEC5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B51DB3-3158-24BE-363A-78CF30960D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24A766-AD97-9085-6D1C-66FFB35AD220}"/>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D44848AB-875D-EB23-5CAB-B32A7BB504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F64624-EA5C-9607-D8BA-1C0F981A8B86}"/>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320481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20C73-FB50-4464-4239-7511163B5E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A09872E-A39D-49DE-6554-07059FA7E4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002BC4-4AA2-F569-7786-39CA17861397}"/>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0E78813B-9A22-EEFE-BCF8-4C1ADBDA1A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40787B-C2E9-E673-8664-AF527440FB54}"/>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727428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129B10-7A0A-1883-58FC-22990B1766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F26764-60D5-B792-A032-9C9472725B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EB719A-109E-38A7-524D-284BCCC284DE}"/>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A4D649F8-91FB-65E2-E9EA-7FDEAEDEF3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4984A-8AFA-D651-0DC9-6867F4683DB2}"/>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2771441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953C7-1355-D2AC-2AB3-88F72F303A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482B27-5210-C7FE-C553-D29E97371D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CFF0-C567-F009-DC85-0ABA4A516066}"/>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B2A6947E-488F-F7ED-84D8-6BD6D6CD58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217AF7-FD02-B365-8F92-0C8177BE25E3}"/>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2561700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8D9BC-C642-1796-E7A5-570C35596A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1C46CF-59AA-0820-1901-7619B5C3F3A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3A7CFE-BACE-4E35-F321-0A79A4ADC905}"/>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FE7ECD78-AB63-3DE2-B74D-DE123E2EDE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58B768-9C0E-C38E-11C6-1DD51B71328D}"/>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2563776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3A695-726B-2733-05D3-93AE774AA5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D16017-83A8-D8F4-2AA4-62A730FF1C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1D8BCD-100C-EC65-3787-E03C037786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9FF3DC-406D-90F8-6953-55AF50A37CA3}"/>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6" name="Footer Placeholder 5">
            <a:extLst>
              <a:ext uri="{FF2B5EF4-FFF2-40B4-BE49-F238E27FC236}">
                <a16:creationId xmlns:a16="http://schemas.microsoft.com/office/drawing/2014/main" id="{6DAB6272-F3AA-A68F-CF51-C872FA723F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8B1B3C-38B6-F439-6881-A423A944FE2A}"/>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224883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2E3EF-6C98-4691-D6D9-FCFBE8CF234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DEAEA0-2A7D-4DE1-1E80-2E2652EBB7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6848DB-E277-7251-ED93-6E652522C6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6AAC831-B2C4-1AA6-3C43-D9C6C3054B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F78BD8-38CD-2C01-03DC-6F9669991A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A49A11C-D787-9822-F198-C0639E89DC06}"/>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8" name="Footer Placeholder 7">
            <a:extLst>
              <a:ext uri="{FF2B5EF4-FFF2-40B4-BE49-F238E27FC236}">
                <a16:creationId xmlns:a16="http://schemas.microsoft.com/office/drawing/2014/main" id="{EF55334C-F5CE-A52C-1626-631BC84920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795C03-8328-62E6-ACD3-868D01CB8B00}"/>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3025229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A6BC9-61A0-9B2A-B963-54B9AD802F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244FB8-2281-174B-1BAE-6F91D15B40E7}"/>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4" name="Footer Placeholder 3">
            <a:extLst>
              <a:ext uri="{FF2B5EF4-FFF2-40B4-BE49-F238E27FC236}">
                <a16:creationId xmlns:a16="http://schemas.microsoft.com/office/drawing/2014/main" id="{2C61329A-F522-E58D-6DF4-CCABF3ABD5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139975-287D-BBE2-7BAF-40086DE33145}"/>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1917429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744EFC-9BB7-0B8D-B559-E6C69BA76D3E}"/>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3" name="Footer Placeholder 2">
            <a:extLst>
              <a:ext uri="{FF2B5EF4-FFF2-40B4-BE49-F238E27FC236}">
                <a16:creationId xmlns:a16="http://schemas.microsoft.com/office/drawing/2014/main" id="{A00E0511-A3E8-96A3-7EF7-645D8D4601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DF5813-4A16-A647-8BBF-E0B9BE415B8A}"/>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3997246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3D99F-63F0-A2FA-D5FD-FADA541549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DE53E8B-D0A3-AA32-6986-CCDD57BA26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C5F4411-F9A4-DC38-46D7-E0C6C4D71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4B31B7-633D-0A70-52FE-69575E898D21}"/>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6" name="Footer Placeholder 5">
            <a:extLst>
              <a:ext uri="{FF2B5EF4-FFF2-40B4-BE49-F238E27FC236}">
                <a16:creationId xmlns:a16="http://schemas.microsoft.com/office/drawing/2014/main" id="{E59DD1F1-3C79-F37C-7F7F-84DDBF8342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91C5A0-5D9A-14D9-2C63-5D073B113448}"/>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4018915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6FCA1-AB87-662A-E4FC-1350D2AF1C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E829FA-CE8B-8944-FFAD-17C239DF64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ADFD836-88DC-DDCA-BC7D-63C1AC8812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ECA66D-B776-C766-53B6-0D41F01B2F80}"/>
              </a:ext>
            </a:extLst>
          </p:cNvPr>
          <p:cNvSpPr>
            <a:spLocks noGrp="1"/>
          </p:cNvSpPr>
          <p:nvPr>
            <p:ph type="dt" sz="half" idx="10"/>
          </p:nvPr>
        </p:nvSpPr>
        <p:spPr/>
        <p:txBody>
          <a:bodyPr/>
          <a:lstStyle/>
          <a:p>
            <a:fld id="{FC2982BA-280C-4938-B443-61860A89C3C7}" type="datetimeFigureOut">
              <a:rPr lang="en-US" smtClean="0"/>
              <a:t>9/16/2024</a:t>
            </a:fld>
            <a:endParaRPr lang="en-US"/>
          </a:p>
        </p:txBody>
      </p:sp>
      <p:sp>
        <p:nvSpPr>
          <p:cNvPr id="6" name="Footer Placeholder 5">
            <a:extLst>
              <a:ext uri="{FF2B5EF4-FFF2-40B4-BE49-F238E27FC236}">
                <a16:creationId xmlns:a16="http://schemas.microsoft.com/office/drawing/2014/main" id="{3C2D0391-2614-B284-21CE-34A20FDC8E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979B23-86BD-4159-6384-3EA303B15AC5}"/>
              </a:ext>
            </a:extLst>
          </p:cNvPr>
          <p:cNvSpPr>
            <a:spLocks noGrp="1"/>
          </p:cNvSpPr>
          <p:nvPr>
            <p:ph type="sldNum" sz="quarter" idx="12"/>
          </p:nvPr>
        </p:nvSpPr>
        <p:spPr/>
        <p:txBody>
          <a:bodyPr/>
          <a:lstStyle/>
          <a:p>
            <a:fld id="{1790AD52-D117-45D2-BFA8-BEFD9C5F7BEB}" type="slidenum">
              <a:rPr lang="en-US" smtClean="0"/>
              <a:t>‹#›</a:t>
            </a:fld>
            <a:endParaRPr lang="en-US"/>
          </a:p>
        </p:txBody>
      </p:sp>
    </p:spTree>
    <p:extLst>
      <p:ext uri="{BB962C8B-B14F-4D97-AF65-F5344CB8AC3E}">
        <p14:creationId xmlns:p14="http://schemas.microsoft.com/office/powerpoint/2010/main" val="832797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3685DE-3C09-B71D-A3C7-A2A0AEBFEB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1FF848C-201F-6394-064E-2527B786B7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707725-337B-BA74-CB2E-706414FD52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2982BA-280C-4938-B443-61860A89C3C7}" type="datetimeFigureOut">
              <a:rPr lang="en-US" smtClean="0"/>
              <a:t>9/16/2024</a:t>
            </a:fld>
            <a:endParaRPr lang="en-US"/>
          </a:p>
        </p:txBody>
      </p:sp>
      <p:sp>
        <p:nvSpPr>
          <p:cNvPr id="5" name="Footer Placeholder 4">
            <a:extLst>
              <a:ext uri="{FF2B5EF4-FFF2-40B4-BE49-F238E27FC236}">
                <a16:creationId xmlns:a16="http://schemas.microsoft.com/office/drawing/2014/main" id="{672DCC32-1787-5DBC-F7B4-79B2437842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5F632A9-72BF-7176-F463-3C8F82D11B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90AD52-D117-45D2-BFA8-BEFD9C5F7BEB}" type="slidenum">
              <a:rPr lang="en-US" smtClean="0"/>
              <a:t>‹#›</a:t>
            </a:fld>
            <a:endParaRPr lang="en-US"/>
          </a:p>
        </p:txBody>
      </p:sp>
    </p:spTree>
    <p:extLst>
      <p:ext uri="{BB962C8B-B14F-4D97-AF65-F5344CB8AC3E}">
        <p14:creationId xmlns:p14="http://schemas.microsoft.com/office/powerpoint/2010/main" val="1721652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customXml" Target="../ink/ink2.xml"/><Relationship Id="rId10"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customXml" Target="../ink/ink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customXml" Target="../ink/ink8.xml"/><Relationship Id="rId13" Type="http://schemas.openxmlformats.org/officeDocument/2006/relationships/customXml" Target="../ink/ink12.xml"/><Relationship Id="rId18" Type="http://schemas.openxmlformats.org/officeDocument/2006/relationships/customXml" Target="../ink/ink15.xml"/><Relationship Id="rId3" Type="http://schemas.openxmlformats.org/officeDocument/2006/relationships/customXml" Target="../ink/ink5.xml"/><Relationship Id="rId7" Type="http://schemas.openxmlformats.org/officeDocument/2006/relationships/customXml" Target="../ink/ink7.xml"/><Relationship Id="rId12" Type="http://schemas.openxmlformats.org/officeDocument/2006/relationships/image" Target="../media/image26.png"/><Relationship Id="rId17" Type="http://schemas.openxmlformats.org/officeDocument/2006/relationships/customXml" Target="../ink/ink14.xml"/><Relationship Id="rId2" Type="http://schemas.openxmlformats.org/officeDocument/2006/relationships/image" Target="../media/image24.png"/><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customXml" Target="../ink/ink11.xml"/><Relationship Id="rId5" Type="http://schemas.openxmlformats.org/officeDocument/2006/relationships/customXml" Target="../ink/ink6.xml"/><Relationship Id="rId15" Type="http://schemas.openxmlformats.org/officeDocument/2006/relationships/customXml" Target="../ink/ink13.xml"/><Relationship Id="rId10" Type="http://schemas.openxmlformats.org/officeDocument/2006/relationships/customXml" Target="../ink/ink10.xml"/><Relationship Id="rId19" Type="http://schemas.openxmlformats.org/officeDocument/2006/relationships/image" Target="../media/image29.png"/><Relationship Id="rId4" Type="http://schemas.openxmlformats.org/officeDocument/2006/relationships/image" Target="../media/image19.png"/><Relationship Id="rId9" Type="http://schemas.openxmlformats.org/officeDocument/2006/relationships/customXml" Target="../ink/ink9.xml"/><Relationship Id="rId1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customXml" Target="../ink/ink19.xml"/><Relationship Id="rId3" Type="http://schemas.openxmlformats.org/officeDocument/2006/relationships/customXml" Target="../ink/ink16.xml"/><Relationship Id="rId7" Type="http://schemas.openxmlformats.org/officeDocument/2006/relationships/image" Target="../media/image31.png"/><Relationship Id="rId12"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customXml" Target="../ink/ink18.xml"/><Relationship Id="rId11" Type="http://schemas.openxmlformats.org/officeDocument/2006/relationships/customXml" Target="../ink/ink21.xml"/><Relationship Id="rId5" Type="http://schemas.openxmlformats.org/officeDocument/2006/relationships/customXml" Target="../ink/ink17.xml"/><Relationship Id="rId10" Type="http://schemas.openxmlformats.org/officeDocument/2006/relationships/customXml" Target="../ink/ink20.xml"/><Relationship Id="rId4" Type="http://schemas.openxmlformats.org/officeDocument/2006/relationships/image" Target="../media/image19.png"/><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customXml" Target="../ink/ink22.xml"/><Relationship Id="rId7" Type="http://schemas.openxmlformats.org/officeDocument/2006/relationships/customXml" Target="../ink/ink24.xml"/><Relationship Id="rId12"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customXml" Target="../ink/ink26.xml"/><Relationship Id="rId5" Type="http://schemas.openxmlformats.org/officeDocument/2006/relationships/customXml" Target="../ink/ink23.xml"/><Relationship Id="rId10" Type="http://schemas.openxmlformats.org/officeDocument/2006/relationships/image" Target="../media/image19.png"/><Relationship Id="rId4" Type="http://schemas.openxmlformats.org/officeDocument/2006/relationships/image" Target="../media/image35.png"/><Relationship Id="rId9" Type="http://schemas.openxmlformats.org/officeDocument/2006/relationships/customXml" Target="../ink/ink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customXml" Target="../ink/ink27.xml"/><Relationship Id="rId7" Type="http://schemas.openxmlformats.org/officeDocument/2006/relationships/customXml" Target="../ink/ink29.xml"/><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customXml" Target="../ink/ink28.xml"/><Relationship Id="rId10" Type="http://schemas.openxmlformats.org/officeDocument/2006/relationships/image" Target="../media/image19.png"/><Relationship Id="rId4" Type="http://schemas.openxmlformats.org/officeDocument/2006/relationships/image" Target="../media/image40.png"/><Relationship Id="rId9" Type="http://schemas.openxmlformats.org/officeDocument/2006/relationships/customXml" Target="../ink/ink3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customXml" Target="../ink/ink31.xml"/><Relationship Id="rId7" Type="http://schemas.openxmlformats.org/officeDocument/2006/relationships/customXml" Target="../ink/ink33.xml"/><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customXml" Target="../ink/ink32.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customXml" Target="../ink/ink34.xml"/><Relationship Id="rId7" Type="http://schemas.openxmlformats.org/officeDocument/2006/relationships/customXml" Target="../ink/ink36.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customXml" Target="../ink/ink35.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customXml" Target="../ink/ink37.xml"/><Relationship Id="rId7" Type="http://schemas.openxmlformats.org/officeDocument/2006/relationships/customXml" Target="../ink/ink39.xml"/><Relationship Id="rId12" Type="http://schemas.openxmlformats.org/officeDocument/2006/relationships/image" Target="../media/image59.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7.png"/><Relationship Id="rId11" Type="http://schemas.openxmlformats.org/officeDocument/2006/relationships/customXml" Target="../ink/ink41.xml"/><Relationship Id="rId5" Type="http://schemas.openxmlformats.org/officeDocument/2006/relationships/customXml" Target="../ink/ink38.xml"/><Relationship Id="rId10" Type="http://schemas.openxmlformats.org/officeDocument/2006/relationships/image" Target="../media/image58.png"/><Relationship Id="rId4" Type="http://schemas.openxmlformats.org/officeDocument/2006/relationships/image" Target="../media/image56.png"/><Relationship Id="rId9" Type="http://schemas.openxmlformats.org/officeDocument/2006/relationships/customXml" Target="../ink/ink4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customXml" Target="../ink/ink46.xml"/><Relationship Id="rId13" Type="http://schemas.openxmlformats.org/officeDocument/2006/relationships/image" Target="../media/image63.png"/><Relationship Id="rId3" Type="http://schemas.openxmlformats.org/officeDocument/2006/relationships/customXml" Target="../ink/ink42.xml"/><Relationship Id="rId7" Type="http://schemas.openxmlformats.org/officeDocument/2006/relationships/customXml" Target="../ink/ink45.xml"/><Relationship Id="rId12" Type="http://schemas.openxmlformats.org/officeDocument/2006/relationships/customXml" Target="../ink/ink48.xml"/><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customXml" Target="../ink/ink44.xml"/><Relationship Id="rId11" Type="http://schemas.openxmlformats.org/officeDocument/2006/relationships/image" Target="../media/image62.png"/><Relationship Id="rId5" Type="http://schemas.openxmlformats.org/officeDocument/2006/relationships/customXml" Target="../ink/ink43.xml"/><Relationship Id="rId10" Type="http://schemas.openxmlformats.org/officeDocument/2006/relationships/customXml" Target="../ink/ink47.xml"/><Relationship Id="rId4" Type="http://schemas.openxmlformats.org/officeDocument/2006/relationships/image" Target="../media/image19.png"/><Relationship Id="rId9"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customXml" Target="../ink/ink53.xml"/><Relationship Id="rId2" Type="http://schemas.openxmlformats.org/officeDocument/2006/relationships/customXml" Target="../ink/ink49.xml"/><Relationship Id="rId1" Type="http://schemas.openxmlformats.org/officeDocument/2006/relationships/slideLayout" Target="../slideLayouts/slideLayout2.xml"/><Relationship Id="rId6" Type="http://schemas.openxmlformats.org/officeDocument/2006/relationships/customXml" Target="../ink/ink52.xml"/><Relationship Id="rId5" Type="http://schemas.openxmlformats.org/officeDocument/2006/relationships/customXml" Target="../ink/ink51.xml"/><Relationship Id="rId4" Type="http://schemas.openxmlformats.org/officeDocument/2006/relationships/customXml" Target="../ink/ink50.xml"/></Relationships>
</file>

<file path=ppt/slides/_rels/slide42.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customXml" Target="../ink/ink59.xml"/><Relationship Id="rId3" Type="http://schemas.openxmlformats.org/officeDocument/2006/relationships/customXml" Target="../ink/ink54.xml"/><Relationship Id="rId7" Type="http://schemas.openxmlformats.org/officeDocument/2006/relationships/customXml" Target="../ink/ink56.xml"/><Relationship Id="rId12" Type="http://schemas.openxmlformats.org/officeDocument/2006/relationships/image" Target="../media/image69.png"/><Relationship Id="rId2" Type="http://schemas.openxmlformats.org/officeDocument/2006/relationships/image" Target="../media/image64.png"/><Relationship Id="rId16"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customXml" Target="../ink/ink58.xml"/><Relationship Id="rId5" Type="http://schemas.openxmlformats.org/officeDocument/2006/relationships/customXml" Target="../ink/ink55.xml"/><Relationship Id="rId15" Type="http://schemas.openxmlformats.org/officeDocument/2006/relationships/customXml" Target="../ink/ink60.xml"/><Relationship Id="rId10" Type="http://schemas.openxmlformats.org/officeDocument/2006/relationships/image" Target="../media/image68.png"/><Relationship Id="rId4" Type="http://schemas.openxmlformats.org/officeDocument/2006/relationships/image" Target="../media/image65.png"/><Relationship Id="rId9" Type="http://schemas.openxmlformats.org/officeDocument/2006/relationships/customXml" Target="../ink/ink57.xml"/><Relationship Id="rId14" Type="http://schemas.openxmlformats.org/officeDocument/2006/relationships/image" Target="../media/image70.png"/></Relationships>
</file>

<file path=ppt/slides/_rels/slide43.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customXml" Target="../ink/ink64.xml"/><Relationship Id="rId3" Type="http://schemas.openxmlformats.org/officeDocument/2006/relationships/customXml" Target="../ink/ink61.xml"/><Relationship Id="rId7" Type="http://schemas.openxmlformats.org/officeDocument/2006/relationships/customXml" Target="../ink/ink63.xml"/><Relationship Id="rId12"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77.png"/><Relationship Id="rId11" Type="http://schemas.openxmlformats.org/officeDocument/2006/relationships/customXml" Target="../ink/ink66.xml"/><Relationship Id="rId5" Type="http://schemas.openxmlformats.org/officeDocument/2006/relationships/customXml" Target="../ink/ink62.xml"/><Relationship Id="rId10" Type="http://schemas.openxmlformats.org/officeDocument/2006/relationships/image" Target="../media/image78.png"/><Relationship Id="rId4" Type="http://schemas.openxmlformats.org/officeDocument/2006/relationships/image" Target="../media/image68.png"/><Relationship Id="rId9" Type="http://schemas.openxmlformats.org/officeDocument/2006/relationships/customXml" Target="../ink/ink6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customXml" Target="../ink/ink67.xml"/><Relationship Id="rId7" Type="http://schemas.openxmlformats.org/officeDocument/2006/relationships/customXml" Target="../ink/ink69.xml"/><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customXml" Target="../ink/ink68.xml"/><Relationship Id="rId10" Type="http://schemas.openxmlformats.org/officeDocument/2006/relationships/image" Target="../media/image85.png"/><Relationship Id="rId4" Type="http://schemas.openxmlformats.org/officeDocument/2006/relationships/image" Target="../media/image83.png"/><Relationship Id="rId9" Type="http://schemas.openxmlformats.org/officeDocument/2006/relationships/customXml" Target="../ink/ink7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customXml" Target="../ink/ink75.xml"/><Relationship Id="rId13" Type="http://schemas.openxmlformats.org/officeDocument/2006/relationships/customXml" Target="../ink/ink80.xml"/><Relationship Id="rId3" Type="http://schemas.openxmlformats.org/officeDocument/2006/relationships/customXml" Target="../ink/ink71.xml"/><Relationship Id="rId7" Type="http://schemas.openxmlformats.org/officeDocument/2006/relationships/customXml" Target="../ink/ink74.xml"/><Relationship Id="rId12" Type="http://schemas.openxmlformats.org/officeDocument/2006/relationships/customXml" Target="../ink/ink79.xml"/><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customXml" Target="../ink/ink73.xml"/><Relationship Id="rId11" Type="http://schemas.openxmlformats.org/officeDocument/2006/relationships/customXml" Target="../ink/ink78.xml"/><Relationship Id="rId5" Type="http://schemas.openxmlformats.org/officeDocument/2006/relationships/customXml" Target="../ink/ink72.xml"/><Relationship Id="rId10" Type="http://schemas.openxmlformats.org/officeDocument/2006/relationships/customXml" Target="../ink/ink77.xml"/><Relationship Id="rId4" Type="http://schemas.openxmlformats.org/officeDocument/2006/relationships/image" Target="../media/image68.png"/><Relationship Id="rId9" Type="http://schemas.openxmlformats.org/officeDocument/2006/relationships/customXml" Target="../ink/ink76.xml"/></Relationships>
</file>

<file path=ppt/slides/_rels/slide61.xml.rels><?xml version="1.0" encoding="UTF-8" standalone="yes"?>
<Relationships xmlns="http://schemas.openxmlformats.org/package/2006/relationships"><Relationship Id="rId3" Type="http://schemas.openxmlformats.org/officeDocument/2006/relationships/customXml" Target="../ink/ink81.xml"/><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customXml" Target="../ink/ink88.xml"/><Relationship Id="rId3" Type="http://schemas.openxmlformats.org/officeDocument/2006/relationships/customXml" Target="../ink/ink82.xml"/><Relationship Id="rId7" Type="http://schemas.openxmlformats.org/officeDocument/2006/relationships/customXml" Target="../ink/ink85.xml"/><Relationship Id="rId12" Type="http://schemas.openxmlformats.org/officeDocument/2006/relationships/image" Target="../media/image102.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customXml" Target="../ink/ink84.xml"/><Relationship Id="rId11" Type="http://schemas.openxmlformats.org/officeDocument/2006/relationships/customXml" Target="../ink/ink87.xml"/><Relationship Id="rId5" Type="http://schemas.openxmlformats.org/officeDocument/2006/relationships/customXml" Target="../ink/ink83.xml"/><Relationship Id="rId15" Type="http://schemas.openxmlformats.org/officeDocument/2006/relationships/image" Target="../media/image103.png"/><Relationship Id="rId10" Type="http://schemas.openxmlformats.org/officeDocument/2006/relationships/image" Target="../media/image101.png"/><Relationship Id="rId4" Type="http://schemas.openxmlformats.org/officeDocument/2006/relationships/image" Target="../media/image68.png"/><Relationship Id="rId9" Type="http://schemas.openxmlformats.org/officeDocument/2006/relationships/customXml" Target="../ink/ink86.xml"/><Relationship Id="rId14" Type="http://schemas.openxmlformats.org/officeDocument/2006/relationships/customXml" Target="../ink/ink89.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customXml" Target="../ink/ink90.xml"/><Relationship Id="rId7" Type="http://schemas.openxmlformats.org/officeDocument/2006/relationships/customXml" Target="../ink/ink92.xml"/><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customXml" Target="../ink/ink91.xml"/><Relationship Id="rId10" Type="http://schemas.openxmlformats.org/officeDocument/2006/relationships/image" Target="../media/image108.png"/><Relationship Id="rId4" Type="http://schemas.openxmlformats.org/officeDocument/2006/relationships/image" Target="../media/image105.png"/><Relationship Id="rId9" Type="http://schemas.openxmlformats.org/officeDocument/2006/relationships/customXml" Target="../ink/ink93.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customXml" Target="../ink/ink94.xml"/><Relationship Id="rId1" Type="http://schemas.openxmlformats.org/officeDocument/2006/relationships/slideLayout" Target="../slideLayouts/slideLayout2.xml"/><Relationship Id="rId5" Type="http://schemas.openxmlformats.org/officeDocument/2006/relationships/customXml" Target="../ink/ink96.xml"/><Relationship Id="rId4" Type="http://schemas.openxmlformats.org/officeDocument/2006/relationships/customXml" Target="../ink/ink95.xml"/></Relationships>
</file>

<file path=ppt/slides/_rels/slide7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customXml" Target="../ink/ink97.xml"/><Relationship Id="rId7" Type="http://schemas.openxmlformats.org/officeDocument/2006/relationships/customXml" Target="../ink/ink99.xml"/><Relationship Id="rId2" Type="http://schemas.openxmlformats.org/officeDocument/2006/relationships/image" Target="../media/image117.png"/><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customXml" Target="../ink/ink101.xml"/><Relationship Id="rId5" Type="http://schemas.openxmlformats.org/officeDocument/2006/relationships/customXml" Target="../ink/ink98.xml"/><Relationship Id="rId10" Type="http://schemas.openxmlformats.org/officeDocument/2006/relationships/image" Target="../media/image120.png"/><Relationship Id="rId4" Type="http://schemas.openxmlformats.org/officeDocument/2006/relationships/image" Target="../media/image118.png"/><Relationship Id="rId9" Type="http://schemas.openxmlformats.org/officeDocument/2006/relationships/customXml" Target="../ink/ink10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customXml" Target="../ink/ink102.xml"/><Relationship Id="rId7" Type="http://schemas.openxmlformats.org/officeDocument/2006/relationships/customXml" Target="../ink/ink104.xml"/><Relationship Id="rId2"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68.png"/><Relationship Id="rId11" Type="http://schemas.openxmlformats.org/officeDocument/2006/relationships/customXml" Target="../ink/ink106.xml"/><Relationship Id="rId5" Type="http://schemas.openxmlformats.org/officeDocument/2006/relationships/customXml" Target="../ink/ink103.xml"/><Relationship Id="rId10" Type="http://schemas.openxmlformats.org/officeDocument/2006/relationships/image" Target="../media/image129.png"/><Relationship Id="rId4" Type="http://schemas.openxmlformats.org/officeDocument/2006/relationships/image" Target="../media/image127.png"/><Relationship Id="rId9" Type="http://schemas.openxmlformats.org/officeDocument/2006/relationships/customXml" Target="../ink/ink105.xml"/></Relationships>
</file>

<file path=ppt/slides/_rels/slide9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678C4-96E9-F457-18C6-2CA7F8EC54C3}"/>
              </a:ext>
            </a:extLst>
          </p:cNvPr>
          <p:cNvSpPr>
            <a:spLocks noGrp="1"/>
          </p:cNvSpPr>
          <p:nvPr>
            <p:ph type="ctrTitle"/>
          </p:nvPr>
        </p:nvSpPr>
        <p:spPr>
          <a:xfrm>
            <a:off x="1524000" y="2041202"/>
            <a:ext cx="9144000" cy="3136726"/>
          </a:xfrm>
        </p:spPr>
        <p:txBody>
          <a:bodyPr>
            <a:normAutofit fontScale="90000"/>
          </a:bodyPr>
          <a:lstStyle/>
          <a:p>
            <a:br>
              <a:rPr lang="en-US" dirty="0"/>
            </a:br>
            <a:r>
              <a:rPr lang="en-US" dirty="0"/>
              <a:t>Digital Clock Kit</a:t>
            </a:r>
            <a:br>
              <a:rPr lang="en-US" dirty="0"/>
            </a:br>
            <a:br>
              <a:rPr lang="en-US" dirty="0"/>
            </a:br>
            <a:r>
              <a:rPr lang="en-US" dirty="0"/>
              <a:t>University of Autodidact-</a:t>
            </a:r>
            <a:br>
              <a:rPr lang="en-US" dirty="0"/>
            </a:br>
            <a:r>
              <a:rPr lang="en-US" dirty="0"/>
              <a:t>Soldering 101 </a:t>
            </a:r>
          </a:p>
        </p:txBody>
      </p:sp>
    </p:spTree>
    <p:extLst>
      <p:ext uri="{BB962C8B-B14F-4D97-AF65-F5344CB8AC3E}">
        <p14:creationId xmlns:p14="http://schemas.microsoft.com/office/powerpoint/2010/main" val="31656533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71137-AD2B-EC5E-4CBB-5736349B93EF}"/>
              </a:ext>
            </a:extLst>
          </p:cNvPr>
          <p:cNvSpPr>
            <a:spLocks noGrp="1"/>
          </p:cNvSpPr>
          <p:nvPr>
            <p:ph type="title"/>
          </p:nvPr>
        </p:nvSpPr>
        <p:spPr>
          <a:xfrm>
            <a:off x="1077816" y="500061"/>
            <a:ext cx="10036366" cy="1325563"/>
          </a:xfrm>
        </p:spPr>
        <p:txBody>
          <a:bodyPr/>
          <a:lstStyle/>
          <a:p>
            <a:r>
              <a:rPr lang="en-US" dirty="0"/>
              <a:t>Organize parts within reach but off to side..</a:t>
            </a:r>
          </a:p>
        </p:txBody>
      </p:sp>
      <p:pic>
        <p:nvPicPr>
          <p:cNvPr id="4" name="Content Placeholder 3">
            <a:extLst>
              <a:ext uri="{FF2B5EF4-FFF2-40B4-BE49-F238E27FC236}">
                <a16:creationId xmlns:a16="http://schemas.microsoft.com/office/drawing/2014/main" id="{AEB4FB3F-6F77-26E2-70B1-B8148A1A2CC8}"/>
              </a:ext>
            </a:extLst>
          </p:cNvPr>
          <p:cNvPicPr>
            <a:picLocks noGrp="1" noChangeAspect="1"/>
          </p:cNvPicPr>
          <p:nvPr>
            <p:ph idx="1"/>
          </p:nvPr>
        </p:nvPicPr>
        <p:blipFill>
          <a:blip r:embed="rId2"/>
          <a:stretch>
            <a:fillRect/>
          </a:stretch>
        </p:blipFill>
        <p:spPr>
          <a:xfrm rot="10800000">
            <a:off x="3195792" y="1825625"/>
            <a:ext cx="5800415" cy="4351338"/>
          </a:xfrm>
          <a:prstGeom prst="rect">
            <a:avLst/>
          </a:prstGeom>
        </p:spPr>
      </p:pic>
    </p:spTree>
    <p:extLst>
      <p:ext uri="{BB962C8B-B14F-4D97-AF65-F5344CB8AC3E}">
        <p14:creationId xmlns:p14="http://schemas.microsoft.com/office/powerpoint/2010/main" val="2177125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50179-2EB7-1C42-D638-91A4A677823C}"/>
              </a:ext>
            </a:extLst>
          </p:cNvPr>
          <p:cNvSpPr>
            <a:spLocks noGrp="1"/>
          </p:cNvSpPr>
          <p:nvPr>
            <p:ph type="title"/>
          </p:nvPr>
        </p:nvSpPr>
        <p:spPr>
          <a:xfrm>
            <a:off x="1463866" y="310040"/>
            <a:ext cx="9264267" cy="1325563"/>
          </a:xfrm>
        </p:spPr>
        <p:txBody>
          <a:bodyPr/>
          <a:lstStyle/>
          <a:p>
            <a:r>
              <a:rPr lang="en-US" dirty="0"/>
              <a:t>Grab PC Board, with component side up</a:t>
            </a:r>
          </a:p>
        </p:txBody>
      </p:sp>
      <p:pic>
        <p:nvPicPr>
          <p:cNvPr id="4" name="Content Placeholder 3">
            <a:extLst>
              <a:ext uri="{FF2B5EF4-FFF2-40B4-BE49-F238E27FC236}">
                <a16:creationId xmlns:a16="http://schemas.microsoft.com/office/drawing/2014/main" id="{5CFB1B76-6D08-430F-BF56-0BEC2918A819}"/>
              </a:ext>
            </a:extLst>
          </p:cNvPr>
          <p:cNvPicPr>
            <a:picLocks noGrp="1" noChangeAspect="1"/>
          </p:cNvPicPr>
          <p:nvPr>
            <p:ph idx="1"/>
          </p:nvPr>
        </p:nvPicPr>
        <p:blipFill>
          <a:blip r:embed="rId2"/>
          <a:stretch>
            <a:fillRect/>
          </a:stretch>
        </p:blipFill>
        <p:spPr>
          <a:xfrm rot="10800000">
            <a:off x="3133227" y="1780338"/>
            <a:ext cx="5925544" cy="4443169"/>
          </a:xfrm>
          <a:prstGeom prst="rect">
            <a:avLst/>
          </a:prstGeom>
        </p:spPr>
      </p:pic>
    </p:spTree>
    <p:extLst>
      <p:ext uri="{BB962C8B-B14F-4D97-AF65-F5344CB8AC3E}">
        <p14:creationId xmlns:p14="http://schemas.microsoft.com/office/powerpoint/2010/main" val="3510508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7B653-31A6-FF2B-9A17-C914DE293F99}"/>
              </a:ext>
            </a:extLst>
          </p:cNvPr>
          <p:cNvSpPr>
            <a:spLocks noGrp="1"/>
          </p:cNvSpPr>
          <p:nvPr>
            <p:ph type="title"/>
          </p:nvPr>
        </p:nvSpPr>
        <p:spPr>
          <a:xfrm>
            <a:off x="1667678" y="332074"/>
            <a:ext cx="8856643" cy="1325563"/>
          </a:xfrm>
        </p:spPr>
        <p:txBody>
          <a:bodyPr/>
          <a:lstStyle/>
          <a:p>
            <a:r>
              <a:rPr lang="en-US" dirty="0"/>
              <a:t>Locate the 4.7K ohm resistors (5 total)</a:t>
            </a:r>
          </a:p>
        </p:txBody>
      </p:sp>
      <p:pic>
        <p:nvPicPr>
          <p:cNvPr id="4" name="Content Placeholder 3">
            <a:extLst>
              <a:ext uri="{FF2B5EF4-FFF2-40B4-BE49-F238E27FC236}">
                <a16:creationId xmlns:a16="http://schemas.microsoft.com/office/drawing/2014/main" id="{E503C1F9-B3BA-9997-DD04-18F0BCB132EB}"/>
              </a:ext>
            </a:extLst>
          </p:cNvPr>
          <p:cNvPicPr>
            <a:picLocks noGrp="1" noChangeAspect="1"/>
          </p:cNvPicPr>
          <p:nvPr>
            <p:ph idx="1"/>
          </p:nvPr>
        </p:nvPicPr>
        <p:blipFill>
          <a:blip r:embed="rId2"/>
          <a:stretch>
            <a:fillRect/>
          </a:stretch>
        </p:blipFill>
        <p:spPr>
          <a:xfrm>
            <a:off x="3196441" y="1825625"/>
            <a:ext cx="5799117" cy="4351338"/>
          </a:xfrm>
          <a:prstGeom prst="rect">
            <a:avLst/>
          </a:prstGeom>
        </p:spPr>
      </p:pic>
    </p:spTree>
    <p:extLst>
      <p:ext uri="{BB962C8B-B14F-4D97-AF65-F5344CB8AC3E}">
        <p14:creationId xmlns:p14="http://schemas.microsoft.com/office/powerpoint/2010/main" val="1961117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BF80278-5B56-EC8A-430D-9CF097BEB7C9}"/>
              </a:ext>
            </a:extLst>
          </p:cNvPr>
          <p:cNvPicPr>
            <a:picLocks noGrp="1" noChangeAspect="1"/>
          </p:cNvPicPr>
          <p:nvPr>
            <p:ph idx="1"/>
          </p:nvPr>
        </p:nvPicPr>
        <p:blipFill>
          <a:blip r:embed="rId2"/>
          <a:stretch>
            <a:fillRect/>
          </a:stretch>
        </p:blipFill>
        <p:spPr>
          <a:xfrm>
            <a:off x="4041354" y="232883"/>
            <a:ext cx="4109292" cy="6392233"/>
          </a:xfrm>
          <a:prstGeom prst="rect">
            <a:avLst/>
          </a:prstGeom>
        </p:spPr>
      </p:pic>
    </p:spTree>
    <p:extLst>
      <p:ext uri="{BB962C8B-B14F-4D97-AF65-F5344CB8AC3E}">
        <p14:creationId xmlns:p14="http://schemas.microsoft.com/office/powerpoint/2010/main" val="4292404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D9B27FE-2D6C-56A1-BC6C-9FA2CD2AB31C}"/>
              </a:ext>
            </a:extLst>
          </p:cNvPr>
          <p:cNvPicPr>
            <a:picLocks noGrp="1" noChangeAspect="1"/>
          </p:cNvPicPr>
          <p:nvPr>
            <p:ph idx="1"/>
          </p:nvPr>
        </p:nvPicPr>
        <p:blipFill>
          <a:blip r:embed="rId2"/>
          <a:stretch>
            <a:fillRect/>
          </a:stretch>
        </p:blipFill>
        <p:spPr>
          <a:xfrm>
            <a:off x="2489813" y="310363"/>
            <a:ext cx="6995862" cy="6237274"/>
          </a:xfrm>
          <a:prstGeom prst="rect">
            <a:avLst/>
          </a:prstGeom>
        </p:spPr>
      </p:pic>
    </p:spTree>
    <p:extLst>
      <p:ext uri="{BB962C8B-B14F-4D97-AF65-F5344CB8AC3E}">
        <p14:creationId xmlns:p14="http://schemas.microsoft.com/office/powerpoint/2010/main" val="27783401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1A4E76A-F112-0B55-47A3-1B9F35DAF611}"/>
              </a:ext>
            </a:extLst>
          </p:cNvPr>
          <p:cNvPicPr>
            <a:picLocks noGrp="1" noChangeAspect="1"/>
          </p:cNvPicPr>
          <p:nvPr>
            <p:ph idx="1"/>
          </p:nvPr>
        </p:nvPicPr>
        <p:blipFill>
          <a:blip r:embed="rId2"/>
          <a:stretch>
            <a:fillRect/>
          </a:stretch>
        </p:blipFill>
        <p:spPr>
          <a:xfrm>
            <a:off x="2762307" y="287299"/>
            <a:ext cx="6667386" cy="6283401"/>
          </a:xfrm>
          <a:prstGeom prst="rect">
            <a:avLst/>
          </a:prstGeom>
        </p:spPr>
      </p:pic>
    </p:spTree>
    <p:extLst>
      <p:ext uri="{BB962C8B-B14F-4D97-AF65-F5344CB8AC3E}">
        <p14:creationId xmlns:p14="http://schemas.microsoft.com/office/powerpoint/2010/main" val="305112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4A7E-C336-0DA7-2E7E-8F4C75FB1306}"/>
              </a:ext>
            </a:extLst>
          </p:cNvPr>
          <p:cNvSpPr>
            <a:spLocks noGrp="1"/>
          </p:cNvSpPr>
          <p:nvPr>
            <p:ph type="title"/>
          </p:nvPr>
        </p:nvSpPr>
        <p:spPr>
          <a:xfrm>
            <a:off x="1777847" y="321058"/>
            <a:ext cx="8636306" cy="1325563"/>
          </a:xfrm>
        </p:spPr>
        <p:txBody>
          <a:bodyPr/>
          <a:lstStyle/>
          <a:p>
            <a:r>
              <a:rPr lang="en-US" dirty="0"/>
              <a:t>Grab one 4.7k resistor and shape legs</a:t>
            </a:r>
          </a:p>
        </p:txBody>
      </p:sp>
      <p:pic>
        <p:nvPicPr>
          <p:cNvPr id="4" name="Content Placeholder 3">
            <a:extLst>
              <a:ext uri="{FF2B5EF4-FFF2-40B4-BE49-F238E27FC236}">
                <a16:creationId xmlns:a16="http://schemas.microsoft.com/office/drawing/2014/main" id="{CBC44560-DFA6-58B7-A319-89915666D76C}"/>
              </a:ext>
            </a:extLst>
          </p:cNvPr>
          <p:cNvPicPr>
            <a:picLocks noGrp="1" noChangeAspect="1"/>
          </p:cNvPicPr>
          <p:nvPr>
            <p:ph idx="1"/>
          </p:nvPr>
        </p:nvPicPr>
        <p:blipFill>
          <a:blip r:embed="rId2"/>
          <a:stretch>
            <a:fillRect/>
          </a:stretch>
        </p:blipFill>
        <p:spPr>
          <a:xfrm>
            <a:off x="3194512" y="1825625"/>
            <a:ext cx="5802975" cy="4351338"/>
          </a:xfrm>
          <a:prstGeom prst="rect">
            <a:avLst/>
          </a:prstGeom>
        </p:spPr>
      </p:pic>
    </p:spTree>
    <p:extLst>
      <p:ext uri="{BB962C8B-B14F-4D97-AF65-F5344CB8AC3E}">
        <p14:creationId xmlns:p14="http://schemas.microsoft.com/office/powerpoint/2010/main" val="2469430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D4275-2207-0022-74F3-71540F69251A}"/>
              </a:ext>
            </a:extLst>
          </p:cNvPr>
          <p:cNvSpPr>
            <a:spLocks noGrp="1"/>
          </p:cNvSpPr>
          <p:nvPr>
            <p:ph type="title"/>
          </p:nvPr>
        </p:nvSpPr>
        <p:spPr>
          <a:xfrm>
            <a:off x="1370223" y="326263"/>
            <a:ext cx="9237940" cy="1325563"/>
          </a:xfrm>
        </p:spPr>
        <p:txBody>
          <a:bodyPr/>
          <a:lstStyle/>
          <a:p>
            <a:r>
              <a:rPr lang="en-US" dirty="0"/>
              <a:t>Place first Resistor in spot labeled “R1”</a:t>
            </a:r>
          </a:p>
        </p:txBody>
      </p:sp>
      <p:pic>
        <p:nvPicPr>
          <p:cNvPr id="7" name="Content Placeholder 6">
            <a:extLst>
              <a:ext uri="{FF2B5EF4-FFF2-40B4-BE49-F238E27FC236}">
                <a16:creationId xmlns:a16="http://schemas.microsoft.com/office/drawing/2014/main" id="{23014C71-29ED-C016-9854-2DBCF6D341ED}"/>
              </a:ext>
            </a:extLst>
          </p:cNvPr>
          <p:cNvPicPr>
            <a:picLocks noGrp="1" noChangeAspect="1"/>
          </p:cNvPicPr>
          <p:nvPr>
            <p:ph idx="1"/>
          </p:nvPr>
        </p:nvPicPr>
        <p:blipFill>
          <a:blip r:embed="rId2"/>
          <a:stretch>
            <a:fillRect/>
          </a:stretch>
        </p:blipFill>
        <p:spPr>
          <a:xfrm rot="10800000">
            <a:off x="3195777" y="1825625"/>
            <a:ext cx="5800445"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55261B42-30DC-A3B6-5C54-D8F9891F8673}"/>
                  </a:ext>
                </a:extLst>
              </p14:cNvPr>
              <p14:cNvContentPartPr/>
              <p14:nvPr/>
            </p14:nvContentPartPr>
            <p14:xfrm>
              <a:off x="2438892" y="2636193"/>
              <a:ext cx="1626480" cy="1230840"/>
            </p14:xfrm>
          </p:contentPart>
        </mc:Choice>
        <mc:Fallback>
          <p:pic>
            <p:nvPicPr>
              <p:cNvPr id="8" name="Ink 7">
                <a:extLst>
                  <a:ext uri="{FF2B5EF4-FFF2-40B4-BE49-F238E27FC236}">
                    <a16:creationId xmlns:a16="http://schemas.microsoft.com/office/drawing/2014/main" id="{55261B42-30DC-A3B6-5C54-D8F9891F8673}"/>
                  </a:ext>
                </a:extLst>
              </p:cNvPr>
              <p:cNvPicPr/>
              <p:nvPr/>
            </p:nvPicPr>
            <p:blipFill>
              <a:blip r:embed="rId4"/>
              <a:stretch>
                <a:fillRect/>
              </a:stretch>
            </p:blipFill>
            <p:spPr>
              <a:xfrm>
                <a:off x="2432772" y="2630073"/>
                <a:ext cx="1638720" cy="1243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9" name="Ink 8">
                <a:extLst>
                  <a:ext uri="{FF2B5EF4-FFF2-40B4-BE49-F238E27FC236}">
                    <a16:creationId xmlns:a16="http://schemas.microsoft.com/office/drawing/2014/main" id="{E64E55B3-D073-687E-92B8-1AC55F49F8C0}"/>
                  </a:ext>
                </a:extLst>
              </p14:cNvPr>
              <p14:cNvContentPartPr/>
              <p14:nvPr/>
            </p14:nvContentPartPr>
            <p14:xfrm>
              <a:off x="4027212" y="3343233"/>
              <a:ext cx="71280" cy="568440"/>
            </p14:xfrm>
          </p:contentPart>
        </mc:Choice>
        <mc:Fallback>
          <p:pic>
            <p:nvPicPr>
              <p:cNvPr id="9" name="Ink 8">
                <a:extLst>
                  <a:ext uri="{FF2B5EF4-FFF2-40B4-BE49-F238E27FC236}">
                    <a16:creationId xmlns:a16="http://schemas.microsoft.com/office/drawing/2014/main" id="{E64E55B3-D073-687E-92B8-1AC55F49F8C0}"/>
                  </a:ext>
                </a:extLst>
              </p:cNvPr>
              <p:cNvPicPr/>
              <p:nvPr/>
            </p:nvPicPr>
            <p:blipFill>
              <a:blip r:embed="rId6"/>
              <a:stretch>
                <a:fillRect/>
              </a:stretch>
            </p:blipFill>
            <p:spPr>
              <a:xfrm>
                <a:off x="4021092" y="3337113"/>
                <a:ext cx="83520" cy="580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 name="Ink 9">
                <a:extLst>
                  <a:ext uri="{FF2B5EF4-FFF2-40B4-BE49-F238E27FC236}">
                    <a16:creationId xmlns:a16="http://schemas.microsoft.com/office/drawing/2014/main" id="{5F805E9F-9B6D-D7EB-D536-DFC50455B21D}"/>
                  </a:ext>
                </a:extLst>
              </p14:cNvPr>
              <p14:cNvContentPartPr/>
              <p14:nvPr/>
            </p14:nvContentPartPr>
            <p14:xfrm>
              <a:off x="3571092" y="3910953"/>
              <a:ext cx="516240" cy="133560"/>
            </p14:xfrm>
          </p:contentPart>
        </mc:Choice>
        <mc:Fallback>
          <p:pic>
            <p:nvPicPr>
              <p:cNvPr id="10" name="Ink 9">
                <a:extLst>
                  <a:ext uri="{FF2B5EF4-FFF2-40B4-BE49-F238E27FC236}">
                    <a16:creationId xmlns:a16="http://schemas.microsoft.com/office/drawing/2014/main" id="{5F805E9F-9B6D-D7EB-D536-DFC50455B21D}"/>
                  </a:ext>
                </a:extLst>
              </p:cNvPr>
              <p:cNvPicPr/>
              <p:nvPr/>
            </p:nvPicPr>
            <p:blipFill>
              <a:blip r:embed="rId8"/>
              <a:stretch>
                <a:fillRect/>
              </a:stretch>
            </p:blipFill>
            <p:spPr>
              <a:xfrm>
                <a:off x="3564972" y="3904833"/>
                <a:ext cx="5284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Ink 10">
                <a:extLst>
                  <a:ext uri="{FF2B5EF4-FFF2-40B4-BE49-F238E27FC236}">
                    <a16:creationId xmlns:a16="http://schemas.microsoft.com/office/drawing/2014/main" id="{40D0C07C-02C0-E448-856A-2C99CC69730A}"/>
                  </a:ext>
                </a:extLst>
              </p14:cNvPr>
              <p14:cNvContentPartPr/>
              <p14:nvPr/>
            </p14:nvContentPartPr>
            <p14:xfrm>
              <a:off x="1795212" y="4054233"/>
              <a:ext cx="360" cy="360"/>
            </p14:xfrm>
          </p:contentPart>
        </mc:Choice>
        <mc:Fallback>
          <p:pic>
            <p:nvPicPr>
              <p:cNvPr id="11" name="Ink 10">
                <a:extLst>
                  <a:ext uri="{FF2B5EF4-FFF2-40B4-BE49-F238E27FC236}">
                    <a16:creationId xmlns:a16="http://schemas.microsoft.com/office/drawing/2014/main" id="{40D0C07C-02C0-E448-856A-2C99CC69730A}"/>
                  </a:ext>
                </a:extLst>
              </p:cNvPr>
              <p:cNvPicPr/>
              <p:nvPr/>
            </p:nvPicPr>
            <p:blipFill>
              <a:blip r:embed="rId10"/>
              <a:stretch>
                <a:fillRect/>
              </a:stretch>
            </p:blipFill>
            <p:spPr>
              <a:xfrm>
                <a:off x="1789092" y="4048113"/>
                <a:ext cx="12600" cy="12600"/>
              </a:xfrm>
              <a:prstGeom prst="rect">
                <a:avLst/>
              </a:prstGeom>
            </p:spPr>
          </p:pic>
        </mc:Fallback>
      </mc:AlternateContent>
    </p:spTree>
    <p:extLst>
      <p:ext uri="{BB962C8B-B14F-4D97-AF65-F5344CB8AC3E}">
        <p14:creationId xmlns:p14="http://schemas.microsoft.com/office/powerpoint/2010/main" val="1531562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59CDF-B613-161E-24BC-AEB050D47E3D}"/>
              </a:ext>
            </a:extLst>
          </p:cNvPr>
          <p:cNvSpPr>
            <a:spLocks noGrp="1"/>
          </p:cNvSpPr>
          <p:nvPr>
            <p:ph type="title"/>
          </p:nvPr>
        </p:nvSpPr>
        <p:spPr/>
        <p:txBody>
          <a:bodyPr/>
          <a:lstStyle/>
          <a:p>
            <a:pPr algn="ctr"/>
            <a:r>
              <a:rPr lang="en-US" dirty="0"/>
              <a:t>Flip PC board over and fold legs just slightly</a:t>
            </a:r>
            <a:br>
              <a:rPr lang="en-US" dirty="0"/>
            </a:br>
            <a:r>
              <a:rPr lang="en-US" dirty="0"/>
              <a:t>**ensure resistor is flat against board**</a:t>
            </a:r>
          </a:p>
        </p:txBody>
      </p:sp>
      <p:pic>
        <p:nvPicPr>
          <p:cNvPr id="4" name="Content Placeholder 3">
            <a:extLst>
              <a:ext uri="{FF2B5EF4-FFF2-40B4-BE49-F238E27FC236}">
                <a16:creationId xmlns:a16="http://schemas.microsoft.com/office/drawing/2014/main" id="{2512D7CC-84E0-0D8F-9436-2FE3E08D6998}"/>
              </a:ext>
            </a:extLst>
          </p:cNvPr>
          <p:cNvPicPr>
            <a:picLocks noGrp="1" noChangeAspect="1"/>
          </p:cNvPicPr>
          <p:nvPr>
            <p:ph idx="1"/>
          </p:nvPr>
        </p:nvPicPr>
        <p:blipFill>
          <a:blip r:embed="rId2"/>
          <a:stretch>
            <a:fillRect/>
          </a:stretch>
        </p:blipFill>
        <p:spPr>
          <a:xfrm>
            <a:off x="3196449" y="1825625"/>
            <a:ext cx="5799102" cy="4351338"/>
          </a:xfrm>
          <a:prstGeom prst="rect">
            <a:avLst/>
          </a:prstGeom>
        </p:spPr>
      </p:pic>
    </p:spTree>
    <p:extLst>
      <p:ext uri="{BB962C8B-B14F-4D97-AF65-F5344CB8AC3E}">
        <p14:creationId xmlns:p14="http://schemas.microsoft.com/office/powerpoint/2010/main" val="2488865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F858-13CF-B4A5-3129-0E5A6DB852C2}"/>
              </a:ext>
            </a:extLst>
          </p:cNvPr>
          <p:cNvSpPr>
            <a:spLocks noGrp="1"/>
          </p:cNvSpPr>
          <p:nvPr>
            <p:ph type="title"/>
          </p:nvPr>
        </p:nvSpPr>
        <p:spPr>
          <a:xfrm>
            <a:off x="1133360" y="444978"/>
            <a:ext cx="9925280" cy="1325563"/>
          </a:xfrm>
        </p:spPr>
        <p:txBody>
          <a:bodyPr/>
          <a:lstStyle/>
          <a:p>
            <a:r>
              <a:rPr lang="en-US" dirty="0"/>
              <a:t>Set board down and begin first solder joints</a:t>
            </a:r>
          </a:p>
        </p:txBody>
      </p:sp>
      <p:pic>
        <p:nvPicPr>
          <p:cNvPr id="4" name="Content Placeholder 3">
            <a:extLst>
              <a:ext uri="{FF2B5EF4-FFF2-40B4-BE49-F238E27FC236}">
                <a16:creationId xmlns:a16="http://schemas.microsoft.com/office/drawing/2014/main" id="{37AEFE93-E006-58DB-0F57-0FE60F1269AE}"/>
              </a:ext>
            </a:extLst>
          </p:cNvPr>
          <p:cNvPicPr>
            <a:picLocks noGrp="1" noChangeAspect="1"/>
          </p:cNvPicPr>
          <p:nvPr>
            <p:ph idx="1"/>
          </p:nvPr>
        </p:nvPicPr>
        <p:blipFill>
          <a:blip r:embed="rId2"/>
          <a:srcRect t="-2" b="28790"/>
          <a:stretch/>
        </p:blipFill>
        <p:spPr>
          <a:xfrm>
            <a:off x="3596989" y="1770541"/>
            <a:ext cx="4998022" cy="4487040"/>
          </a:xfrm>
          <a:prstGeom prst="rect">
            <a:avLst/>
          </a:prstGeom>
        </p:spPr>
      </p:pic>
    </p:spTree>
    <p:extLst>
      <p:ext uri="{BB962C8B-B14F-4D97-AF65-F5344CB8AC3E}">
        <p14:creationId xmlns:p14="http://schemas.microsoft.com/office/powerpoint/2010/main" val="6819916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2A8AA-F9C1-2F88-7F01-A436CD1EE55E}"/>
              </a:ext>
            </a:extLst>
          </p:cNvPr>
          <p:cNvSpPr>
            <a:spLocks noGrp="1"/>
          </p:cNvSpPr>
          <p:nvPr>
            <p:ph type="title"/>
          </p:nvPr>
        </p:nvSpPr>
        <p:spPr>
          <a:xfrm>
            <a:off x="1828800" y="365125"/>
            <a:ext cx="9525000" cy="1325563"/>
          </a:xfrm>
        </p:spPr>
        <p:txBody>
          <a:bodyPr/>
          <a:lstStyle/>
          <a:p>
            <a:r>
              <a:rPr lang="en-US" dirty="0"/>
              <a:t>Please Do Not Get Ahead of Instructions!</a:t>
            </a:r>
          </a:p>
        </p:txBody>
      </p:sp>
      <p:pic>
        <p:nvPicPr>
          <p:cNvPr id="10" name="Content Placeholder 9">
            <a:extLst>
              <a:ext uri="{FF2B5EF4-FFF2-40B4-BE49-F238E27FC236}">
                <a16:creationId xmlns:a16="http://schemas.microsoft.com/office/drawing/2014/main" id="{07BB6CF1-B373-158E-2E22-6F9DB454639E}"/>
              </a:ext>
            </a:extLst>
          </p:cNvPr>
          <p:cNvPicPr>
            <a:picLocks noGrp="1" noChangeAspect="1"/>
          </p:cNvPicPr>
          <p:nvPr>
            <p:ph idx="1"/>
          </p:nvPr>
        </p:nvPicPr>
        <p:blipFill>
          <a:blip r:embed="rId2"/>
          <a:stretch>
            <a:fillRect/>
          </a:stretch>
        </p:blipFill>
        <p:spPr>
          <a:xfrm>
            <a:off x="3124200" y="1310494"/>
            <a:ext cx="5779172" cy="6015592"/>
          </a:xfrm>
          <a:prstGeom prst="rect">
            <a:avLst/>
          </a:prstGeom>
        </p:spPr>
      </p:pic>
    </p:spTree>
    <p:extLst>
      <p:ext uri="{BB962C8B-B14F-4D97-AF65-F5344CB8AC3E}">
        <p14:creationId xmlns:p14="http://schemas.microsoft.com/office/powerpoint/2010/main" val="3752136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72FA9-169E-04F7-F673-0C580771E91A}"/>
              </a:ext>
            </a:extLst>
          </p:cNvPr>
          <p:cNvSpPr>
            <a:spLocks noGrp="1"/>
          </p:cNvSpPr>
          <p:nvPr>
            <p:ph type="title"/>
          </p:nvPr>
        </p:nvSpPr>
        <p:spPr>
          <a:xfrm>
            <a:off x="1260054" y="500062"/>
            <a:ext cx="9671892" cy="1325563"/>
          </a:xfrm>
        </p:spPr>
        <p:txBody>
          <a:bodyPr/>
          <a:lstStyle/>
          <a:p>
            <a:pPr algn="ctr"/>
            <a:r>
              <a:rPr lang="en-US" dirty="0"/>
              <a:t>Grab wire cutters and remove excess legs after soldered.</a:t>
            </a:r>
          </a:p>
        </p:txBody>
      </p:sp>
      <p:pic>
        <p:nvPicPr>
          <p:cNvPr id="5" name="Content Placeholder 4" descr="Close-up of a black and white electrical wire&#10;&#10;Description automatically generated with medium confidence">
            <a:extLst>
              <a:ext uri="{FF2B5EF4-FFF2-40B4-BE49-F238E27FC236}">
                <a16:creationId xmlns:a16="http://schemas.microsoft.com/office/drawing/2014/main" id="{99A5954F-AD72-3C82-D028-D1F5E55E94A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2814017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A516F-75FE-B968-70E1-3B9A7D72A3E4}"/>
              </a:ext>
            </a:extLst>
          </p:cNvPr>
          <p:cNvSpPr>
            <a:spLocks noGrp="1"/>
          </p:cNvSpPr>
          <p:nvPr>
            <p:ph type="title"/>
          </p:nvPr>
        </p:nvSpPr>
        <p:spPr/>
        <p:txBody>
          <a:bodyPr/>
          <a:lstStyle/>
          <a:p>
            <a:r>
              <a:rPr lang="en-US" dirty="0"/>
              <a:t>Example of a clean cut and good solder joint..</a:t>
            </a:r>
          </a:p>
        </p:txBody>
      </p:sp>
      <p:pic>
        <p:nvPicPr>
          <p:cNvPr id="4" name="Content Placeholder 3">
            <a:extLst>
              <a:ext uri="{FF2B5EF4-FFF2-40B4-BE49-F238E27FC236}">
                <a16:creationId xmlns:a16="http://schemas.microsoft.com/office/drawing/2014/main" id="{5162E3F9-04A4-AF56-5958-C7CD8DE01409}"/>
              </a:ext>
            </a:extLst>
          </p:cNvPr>
          <p:cNvPicPr>
            <a:picLocks noGrp="1" noChangeAspect="1"/>
          </p:cNvPicPr>
          <p:nvPr>
            <p:ph idx="1"/>
          </p:nvPr>
        </p:nvPicPr>
        <p:blipFill>
          <a:blip r:embed="rId2"/>
          <a:stretch>
            <a:fillRect/>
          </a:stretch>
        </p:blipFill>
        <p:spPr>
          <a:xfrm>
            <a:off x="3241021" y="1690688"/>
            <a:ext cx="6077666" cy="4357572"/>
          </a:xfrm>
          <a:prstGeom prst="rect">
            <a:avLst/>
          </a:prstGeom>
        </p:spPr>
      </p:pic>
    </p:spTree>
    <p:extLst>
      <p:ext uri="{BB962C8B-B14F-4D97-AF65-F5344CB8AC3E}">
        <p14:creationId xmlns:p14="http://schemas.microsoft.com/office/powerpoint/2010/main" val="414368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79559-3F77-B05F-212E-86FC66E0DD57}"/>
              </a:ext>
            </a:extLst>
          </p:cNvPr>
          <p:cNvSpPr>
            <a:spLocks noGrp="1"/>
          </p:cNvSpPr>
          <p:nvPr>
            <p:ph type="title"/>
          </p:nvPr>
        </p:nvSpPr>
        <p:spPr>
          <a:xfrm>
            <a:off x="1585052" y="354108"/>
            <a:ext cx="9021896" cy="1325563"/>
          </a:xfrm>
        </p:spPr>
        <p:txBody>
          <a:bodyPr/>
          <a:lstStyle/>
          <a:p>
            <a:r>
              <a:rPr lang="en-US" dirty="0"/>
              <a:t>Grab another resistor in place it in “R3”</a:t>
            </a:r>
          </a:p>
        </p:txBody>
      </p:sp>
      <p:pic>
        <p:nvPicPr>
          <p:cNvPr id="4" name="Content Placeholder 3">
            <a:extLst>
              <a:ext uri="{FF2B5EF4-FFF2-40B4-BE49-F238E27FC236}">
                <a16:creationId xmlns:a16="http://schemas.microsoft.com/office/drawing/2014/main" id="{D96BFDA7-4A58-5027-B259-C41AE37AA9DC}"/>
              </a:ext>
            </a:extLst>
          </p:cNvPr>
          <p:cNvPicPr>
            <a:picLocks noGrp="1" noChangeAspect="1"/>
          </p:cNvPicPr>
          <p:nvPr>
            <p:ph idx="1"/>
          </p:nvPr>
        </p:nvPicPr>
        <p:blipFill>
          <a:blip r:embed="rId2"/>
          <a:stretch>
            <a:fillRect/>
          </a:stretch>
        </p:blipFill>
        <p:spPr>
          <a:xfrm rot="16200000">
            <a:off x="3871608" y="755472"/>
            <a:ext cx="4716861" cy="6290630"/>
          </a:xfrm>
          <a:prstGeom prst="rect">
            <a:avLst/>
          </a:prstGeom>
        </p:spPr>
      </p:pic>
      <p:grpSp>
        <p:nvGrpSpPr>
          <p:cNvPr id="18" name="Group 17">
            <a:extLst>
              <a:ext uri="{FF2B5EF4-FFF2-40B4-BE49-F238E27FC236}">
                <a16:creationId xmlns:a16="http://schemas.microsoft.com/office/drawing/2014/main" id="{F94825DE-6177-B85F-FE8B-C61F93534964}"/>
              </a:ext>
            </a:extLst>
          </p:cNvPr>
          <p:cNvGrpSpPr/>
          <p:nvPr/>
        </p:nvGrpSpPr>
        <p:grpSpPr>
          <a:xfrm>
            <a:off x="6786612" y="3718353"/>
            <a:ext cx="1752840" cy="1362600"/>
            <a:chOff x="6786612" y="3718353"/>
            <a:chExt cx="1752840" cy="136260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9A6B1FFD-4099-8E12-9D7D-2900CFEEC89C}"/>
                    </a:ext>
                  </a:extLst>
                </p14:cNvPr>
                <p14:cNvContentPartPr/>
                <p14:nvPr/>
              </p14:nvContentPartPr>
              <p14:xfrm>
                <a:off x="6958332" y="4791153"/>
                <a:ext cx="360" cy="360"/>
              </p14:xfrm>
            </p:contentPart>
          </mc:Choice>
          <mc:Fallback>
            <p:pic>
              <p:nvPicPr>
                <p:cNvPr id="5" name="Ink 4">
                  <a:extLst>
                    <a:ext uri="{FF2B5EF4-FFF2-40B4-BE49-F238E27FC236}">
                      <a16:creationId xmlns:a16="http://schemas.microsoft.com/office/drawing/2014/main" id="{9A6B1FFD-4099-8E12-9D7D-2900CFEEC89C}"/>
                    </a:ext>
                  </a:extLst>
                </p:cNvPr>
                <p:cNvPicPr/>
                <p:nvPr/>
              </p:nvPicPr>
              <p:blipFill>
                <a:blip r:embed="rId4"/>
                <a:stretch>
                  <a:fillRect/>
                </a:stretch>
              </p:blipFill>
              <p:spPr>
                <a:xfrm>
                  <a:off x="6952212" y="478503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5E91795F-D16E-6AA3-87C3-A45CE41F615E}"/>
                    </a:ext>
                  </a:extLst>
                </p14:cNvPr>
                <p14:cNvContentPartPr/>
                <p14:nvPr/>
              </p14:nvContentPartPr>
              <p14:xfrm>
                <a:off x="8452692" y="4178433"/>
                <a:ext cx="1440" cy="2880"/>
              </p14:xfrm>
            </p:contentPart>
          </mc:Choice>
          <mc:Fallback>
            <p:pic>
              <p:nvPicPr>
                <p:cNvPr id="6" name="Ink 5">
                  <a:extLst>
                    <a:ext uri="{FF2B5EF4-FFF2-40B4-BE49-F238E27FC236}">
                      <a16:creationId xmlns:a16="http://schemas.microsoft.com/office/drawing/2014/main" id="{5E91795F-D16E-6AA3-87C3-A45CE41F615E}"/>
                    </a:ext>
                  </a:extLst>
                </p:cNvPr>
                <p:cNvPicPr/>
                <p:nvPr/>
              </p:nvPicPr>
              <p:blipFill>
                <a:blip r:embed="rId6"/>
                <a:stretch>
                  <a:fillRect/>
                </a:stretch>
              </p:blipFill>
              <p:spPr>
                <a:xfrm>
                  <a:off x="8446572" y="4172313"/>
                  <a:ext cx="1368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690B5B84-283D-D98A-09E4-1C0EB94842D8}"/>
                    </a:ext>
                  </a:extLst>
                </p14:cNvPr>
                <p14:cNvContentPartPr/>
                <p14:nvPr/>
              </p14:nvContentPartPr>
              <p14:xfrm>
                <a:off x="8446212" y="4156113"/>
                <a:ext cx="360" cy="360"/>
              </p14:xfrm>
            </p:contentPart>
          </mc:Choice>
          <mc:Fallback>
            <p:pic>
              <p:nvPicPr>
                <p:cNvPr id="7" name="Ink 6">
                  <a:extLst>
                    <a:ext uri="{FF2B5EF4-FFF2-40B4-BE49-F238E27FC236}">
                      <a16:creationId xmlns:a16="http://schemas.microsoft.com/office/drawing/2014/main" id="{690B5B84-283D-D98A-09E4-1C0EB94842D8}"/>
                    </a:ext>
                  </a:extLst>
                </p:cNvPr>
                <p:cNvPicPr/>
                <p:nvPr/>
              </p:nvPicPr>
              <p:blipFill>
                <a:blip r:embed="rId4"/>
                <a:stretch>
                  <a:fillRect/>
                </a:stretch>
              </p:blipFill>
              <p:spPr>
                <a:xfrm>
                  <a:off x="8440092" y="414999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F4620B34-B522-5F16-A02C-795A33CF61F8}"/>
                    </a:ext>
                  </a:extLst>
                </p14:cNvPr>
                <p14:cNvContentPartPr/>
                <p14:nvPr/>
              </p14:nvContentPartPr>
              <p14:xfrm>
                <a:off x="8484372" y="4130193"/>
                <a:ext cx="360" cy="360"/>
              </p14:xfrm>
            </p:contentPart>
          </mc:Choice>
          <mc:Fallback>
            <p:pic>
              <p:nvPicPr>
                <p:cNvPr id="8" name="Ink 7">
                  <a:extLst>
                    <a:ext uri="{FF2B5EF4-FFF2-40B4-BE49-F238E27FC236}">
                      <a16:creationId xmlns:a16="http://schemas.microsoft.com/office/drawing/2014/main" id="{F4620B34-B522-5F16-A02C-795A33CF61F8}"/>
                    </a:ext>
                  </a:extLst>
                </p:cNvPr>
                <p:cNvPicPr/>
                <p:nvPr/>
              </p:nvPicPr>
              <p:blipFill>
                <a:blip r:embed="rId4"/>
                <a:stretch>
                  <a:fillRect/>
                </a:stretch>
              </p:blipFill>
              <p:spPr>
                <a:xfrm>
                  <a:off x="8478252" y="412407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B62361A2-3847-D1F2-A15E-BD8C92E4C9A6}"/>
                    </a:ext>
                  </a:extLst>
                </p14:cNvPr>
                <p14:cNvContentPartPr/>
                <p14:nvPr/>
              </p14:nvContentPartPr>
              <p14:xfrm>
                <a:off x="7833132" y="4441233"/>
                <a:ext cx="360" cy="360"/>
              </p14:xfrm>
            </p:contentPart>
          </mc:Choice>
          <mc:Fallback>
            <p:pic>
              <p:nvPicPr>
                <p:cNvPr id="9" name="Ink 8">
                  <a:extLst>
                    <a:ext uri="{FF2B5EF4-FFF2-40B4-BE49-F238E27FC236}">
                      <a16:creationId xmlns:a16="http://schemas.microsoft.com/office/drawing/2014/main" id="{B62361A2-3847-D1F2-A15E-BD8C92E4C9A6}"/>
                    </a:ext>
                  </a:extLst>
                </p:cNvPr>
                <p:cNvPicPr/>
                <p:nvPr/>
              </p:nvPicPr>
              <p:blipFill>
                <a:blip r:embed="rId4"/>
                <a:stretch>
                  <a:fillRect/>
                </a:stretch>
              </p:blipFill>
              <p:spPr>
                <a:xfrm>
                  <a:off x="7827012" y="443511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Ink 9">
                  <a:extLst>
                    <a:ext uri="{FF2B5EF4-FFF2-40B4-BE49-F238E27FC236}">
                      <a16:creationId xmlns:a16="http://schemas.microsoft.com/office/drawing/2014/main" id="{B956E07A-0F23-C55D-B925-8ED36DB23002}"/>
                    </a:ext>
                  </a:extLst>
                </p14:cNvPr>
                <p14:cNvContentPartPr/>
                <p14:nvPr/>
              </p14:nvContentPartPr>
              <p14:xfrm>
                <a:off x="8421012" y="4225593"/>
                <a:ext cx="360" cy="360"/>
              </p14:xfrm>
            </p:contentPart>
          </mc:Choice>
          <mc:Fallback>
            <p:pic>
              <p:nvPicPr>
                <p:cNvPr id="10" name="Ink 9">
                  <a:extLst>
                    <a:ext uri="{FF2B5EF4-FFF2-40B4-BE49-F238E27FC236}">
                      <a16:creationId xmlns:a16="http://schemas.microsoft.com/office/drawing/2014/main" id="{B956E07A-0F23-C55D-B925-8ED36DB23002}"/>
                    </a:ext>
                  </a:extLst>
                </p:cNvPr>
                <p:cNvPicPr/>
                <p:nvPr/>
              </p:nvPicPr>
              <p:blipFill>
                <a:blip r:embed="rId4"/>
                <a:stretch>
                  <a:fillRect/>
                </a:stretch>
              </p:blipFill>
              <p:spPr>
                <a:xfrm>
                  <a:off x="8414892" y="421947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41CF7673-EEB9-7882-8070-C960509BF16B}"/>
                    </a:ext>
                  </a:extLst>
                </p14:cNvPr>
                <p14:cNvContentPartPr/>
                <p14:nvPr/>
              </p14:nvContentPartPr>
              <p14:xfrm>
                <a:off x="6786612" y="3718353"/>
                <a:ext cx="1752840" cy="1261800"/>
              </p14:xfrm>
            </p:contentPart>
          </mc:Choice>
          <mc:Fallback>
            <p:pic>
              <p:nvPicPr>
                <p:cNvPr id="11" name="Ink 10">
                  <a:extLst>
                    <a:ext uri="{FF2B5EF4-FFF2-40B4-BE49-F238E27FC236}">
                      <a16:creationId xmlns:a16="http://schemas.microsoft.com/office/drawing/2014/main" id="{41CF7673-EEB9-7882-8070-C960509BF16B}"/>
                    </a:ext>
                  </a:extLst>
                </p:cNvPr>
                <p:cNvPicPr/>
                <p:nvPr/>
              </p:nvPicPr>
              <p:blipFill>
                <a:blip r:embed="rId12"/>
                <a:stretch>
                  <a:fillRect/>
                </a:stretch>
              </p:blipFill>
              <p:spPr>
                <a:xfrm>
                  <a:off x="6780492" y="3712233"/>
                  <a:ext cx="1765080" cy="1274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3" name="Ink 12">
                  <a:extLst>
                    <a:ext uri="{FF2B5EF4-FFF2-40B4-BE49-F238E27FC236}">
                      <a16:creationId xmlns:a16="http://schemas.microsoft.com/office/drawing/2014/main" id="{94B71C37-176E-86B9-8EE7-C57FC654ACEF}"/>
                    </a:ext>
                  </a:extLst>
                </p14:cNvPr>
                <p14:cNvContentPartPr/>
                <p14:nvPr/>
              </p14:nvContentPartPr>
              <p14:xfrm>
                <a:off x="6797052" y="4759833"/>
                <a:ext cx="11520" cy="253440"/>
              </p14:xfrm>
            </p:contentPart>
          </mc:Choice>
          <mc:Fallback>
            <p:pic>
              <p:nvPicPr>
                <p:cNvPr id="13" name="Ink 12">
                  <a:extLst>
                    <a:ext uri="{FF2B5EF4-FFF2-40B4-BE49-F238E27FC236}">
                      <a16:creationId xmlns:a16="http://schemas.microsoft.com/office/drawing/2014/main" id="{94B71C37-176E-86B9-8EE7-C57FC654ACEF}"/>
                    </a:ext>
                  </a:extLst>
                </p:cNvPr>
                <p:cNvPicPr/>
                <p:nvPr/>
              </p:nvPicPr>
              <p:blipFill>
                <a:blip r:embed="rId14"/>
                <a:stretch>
                  <a:fillRect/>
                </a:stretch>
              </p:blipFill>
              <p:spPr>
                <a:xfrm>
                  <a:off x="6790932" y="4753713"/>
                  <a:ext cx="2376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Ink 13">
                  <a:extLst>
                    <a:ext uri="{FF2B5EF4-FFF2-40B4-BE49-F238E27FC236}">
                      <a16:creationId xmlns:a16="http://schemas.microsoft.com/office/drawing/2014/main" id="{20BDB086-2E6D-523B-5393-1DFA9E53EC74}"/>
                    </a:ext>
                  </a:extLst>
                </p14:cNvPr>
                <p14:cNvContentPartPr/>
                <p14:nvPr/>
              </p14:nvContentPartPr>
              <p14:xfrm>
                <a:off x="6797052" y="4396233"/>
                <a:ext cx="110160" cy="352080"/>
              </p14:xfrm>
            </p:contentPart>
          </mc:Choice>
          <mc:Fallback>
            <p:pic>
              <p:nvPicPr>
                <p:cNvPr id="14" name="Ink 13">
                  <a:extLst>
                    <a:ext uri="{FF2B5EF4-FFF2-40B4-BE49-F238E27FC236}">
                      <a16:creationId xmlns:a16="http://schemas.microsoft.com/office/drawing/2014/main" id="{20BDB086-2E6D-523B-5393-1DFA9E53EC74}"/>
                    </a:ext>
                  </a:extLst>
                </p:cNvPr>
                <p:cNvPicPr/>
                <p:nvPr/>
              </p:nvPicPr>
              <p:blipFill>
                <a:blip r:embed="rId16"/>
                <a:stretch>
                  <a:fillRect/>
                </a:stretch>
              </p:blipFill>
              <p:spPr>
                <a:xfrm>
                  <a:off x="6790932" y="4390113"/>
                  <a:ext cx="122400" cy="364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Ink 14">
                  <a:extLst>
                    <a:ext uri="{FF2B5EF4-FFF2-40B4-BE49-F238E27FC236}">
                      <a16:creationId xmlns:a16="http://schemas.microsoft.com/office/drawing/2014/main" id="{F9A3B936-C04E-AC7C-E5E8-1693EF7DA424}"/>
                    </a:ext>
                  </a:extLst>
                </p14:cNvPr>
                <p14:cNvContentPartPr/>
                <p14:nvPr/>
              </p14:nvContentPartPr>
              <p14:xfrm>
                <a:off x="6907572" y="4384353"/>
                <a:ext cx="360" cy="360"/>
              </p14:xfrm>
            </p:contentPart>
          </mc:Choice>
          <mc:Fallback>
            <p:pic>
              <p:nvPicPr>
                <p:cNvPr id="15" name="Ink 14">
                  <a:extLst>
                    <a:ext uri="{FF2B5EF4-FFF2-40B4-BE49-F238E27FC236}">
                      <a16:creationId xmlns:a16="http://schemas.microsoft.com/office/drawing/2014/main" id="{F9A3B936-C04E-AC7C-E5E8-1693EF7DA424}"/>
                    </a:ext>
                  </a:extLst>
                </p:cNvPr>
                <p:cNvPicPr/>
                <p:nvPr/>
              </p:nvPicPr>
              <p:blipFill>
                <a:blip r:embed="rId4"/>
                <a:stretch>
                  <a:fillRect/>
                </a:stretch>
              </p:blipFill>
              <p:spPr>
                <a:xfrm>
                  <a:off x="6901452" y="437823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7" name="Ink 16">
                  <a:extLst>
                    <a:ext uri="{FF2B5EF4-FFF2-40B4-BE49-F238E27FC236}">
                      <a16:creationId xmlns:a16="http://schemas.microsoft.com/office/drawing/2014/main" id="{5289B97A-1019-48A1-2D2F-7C8B1AFA3B0D}"/>
                    </a:ext>
                  </a:extLst>
                </p14:cNvPr>
                <p14:cNvContentPartPr/>
                <p14:nvPr/>
              </p14:nvContentPartPr>
              <p14:xfrm>
                <a:off x="6797052" y="4946673"/>
                <a:ext cx="516960" cy="134280"/>
              </p14:xfrm>
            </p:contentPart>
          </mc:Choice>
          <mc:Fallback>
            <p:pic>
              <p:nvPicPr>
                <p:cNvPr id="17" name="Ink 16">
                  <a:extLst>
                    <a:ext uri="{FF2B5EF4-FFF2-40B4-BE49-F238E27FC236}">
                      <a16:creationId xmlns:a16="http://schemas.microsoft.com/office/drawing/2014/main" id="{5289B97A-1019-48A1-2D2F-7C8B1AFA3B0D}"/>
                    </a:ext>
                  </a:extLst>
                </p:cNvPr>
                <p:cNvPicPr/>
                <p:nvPr/>
              </p:nvPicPr>
              <p:blipFill>
                <a:blip r:embed="rId19"/>
                <a:stretch>
                  <a:fillRect/>
                </a:stretch>
              </p:blipFill>
              <p:spPr>
                <a:xfrm>
                  <a:off x="6790932" y="4940553"/>
                  <a:ext cx="529200" cy="146520"/>
                </a:xfrm>
                <a:prstGeom prst="rect">
                  <a:avLst/>
                </a:prstGeom>
              </p:spPr>
            </p:pic>
          </mc:Fallback>
        </mc:AlternateContent>
      </p:grpSp>
    </p:spTree>
    <p:extLst>
      <p:ext uri="{BB962C8B-B14F-4D97-AF65-F5344CB8AC3E}">
        <p14:creationId xmlns:p14="http://schemas.microsoft.com/office/powerpoint/2010/main" val="3534222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322DC-1199-A4E9-C97E-27AC7F2C22F0}"/>
              </a:ext>
            </a:extLst>
          </p:cNvPr>
          <p:cNvSpPr>
            <a:spLocks noGrp="1"/>
          </p:cNvSpPr>
          <p:nvPr>
            <p:ph type="title"/>
          </p:nvPr>
        </p:nvSpPr>
        <p:spPr>
          <a:xfrm>
            <a:off x="2962160" y="2612566"/>
            <a:ext cx="6267680" cy="1325563"/>
          </a:xfrm>
        </p:spPr>
        <p:txBody>
          <a:bodyPr/>
          <a:lstStyle/>
          <a:p>
            <a:r>
              <a:rPr lang="en-US" dirty="0"/>
              <a:t>Solder, then cut legs on R3</a:t>
            </a:r>
          </a:p>
        </p:txBody>
      </p:sp>
    </p:spTree>
    <p:extLst>
      <p:ext uri="{BB962C8B-B14F-4D97-AF65-F5344CB8AC3E}">
        <p14:creationId xmlns:p14="http://schemas.microsoft.com/office/powerpoint/2010/main" val="1927133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225B5-9383-1700-1EF1-62B87543681F}"/>
              </a:ext>
            </a:extLst>
          </p:cNvPr>
          <p:cNvSpPr>
            <a:spLocks noGrp="1"/>
          </p:cNvSpPr>
          <p:nvPr>
            <p:ph type="title"/>
          </p:nvPr>
        </p:nvSpPr>
        <p:spPr>
          <a:xfrm>
            <a:off x="1524459" y="332075"/>
            <a:ext cx="9143082" cy="1325563"/>
          </a:xfrm>
        </p:spPr>
        <p:txBody>
          <a:bodyPr/>
          <a:lstStyle/>
          <a:p>
            <a:r>
              <a:rPr lang="en-US" dirty="0"/>
              <a:t>Grab another resistor in place it in “R4”</a:t>
            </a:r>
          </a:p>
        </p:txBody>
      </p:sp>
      <p:pic>
        <p:nvPicPr>
          <p:cNvPr id="4" name="Content Placeholder 3">
            <a:extLst>
              <a:ext uri="{FF2B5EF4-FFF2-40B4-BE49-F238E27FC236}">
                <a16:creationId xmlns:a16="http://schemas.microsoft.com/office/drawing/2014/main" id="{348A2022-4BD5-F1BD-8EA0-40F98FB8F078}"/>
              </a:ext>
            </a:extLst>
          </p:cNvPr>
          <p:cNvPicPr>
            <a:picLocks noGrp="1" noChangeAspect="1"/>
          </p:cNvPicPr>
          <p:nvPr>
            <p:ph idx="1"/>
          </p:nvPr>
        </p:nvPicPr>
        <p:blipFill>
          <a:blip r:embed="rId2"/>
          <a:stretch>
            <a:fillRect/>
          </a:stretch>
        </p:blipFill>
        <p:spPr>
          <a:xfrm rot="10800000">
            <a:off x="3195108" y="1825625"/>
            <a:ext cx="5801784"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F9D5169B-35A3-D85E-6870-58436468F181}"/>
                  </a:ext>
                </a:extLst>
              </p14:cNvPr>
              <p14:cNvContentPartPr/>
              <p14:nvPr/>
            </p14:nvContentPartPr>
            <p14:xfrm>
              <a:off x="10630692" y="2302113"/>
              <a:ext cx="360" cy="360"/>
            </p14:xfrm>
          </p:contentPart>
        </mc:Choice>
        <mc:Fallback>
          <p:pic>
            <p:nvPicPr>
              <p:cNvPr id="5" name="Ink 4">
                <a:extLst>
                  <a:ext uri="{FF2B5EF4-FFF2-40B4-BE49-F238E27FC236}">
                    <a16:creationId xmlns:a16="http://schemas.microsoft.com/office/drawing/2014/main" id="{F9D5169B-35A3-D85E-6870-58436468F181}"/>
                  </a:ext>
                </a:extLst>
              </p:cNvPr>
              <p:cNvPicPr/>
              <p:nvPr/>
            </p:nvPicPr>
            <p:blipFill>
              <a:blip r:embed="rId4"/>
              <a:stretch>
                <a:fillRect/>
              </a:stretch>
            </p:blipFill>
            <p:spPr>
              <a:xfrm>
                <a:off x="10624572" y="229599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FB53C0CE-9DAA-1029-E0EC-97A3650BDE93}"/>
                  </a:ext>
                </a:extLst>
              </p14:cNvPr>
              <p14:cNvContentPartPr/>
              <p14:nvPr/>
            </p14:nvContentPartPr>
            <p14:xfrm>
              <a:off x="7458372" y="3436833"/>
              <a:ext cx="360" cy="360"/>
            </p14:xfrm>
          </p:contentPart>
        </mc:Choice>
        <mc:Fallback>
          <p:pic>
            <p:nvPicPr>
              <p:cNvPr id="6" name="Ink 5">
                <a:extLst>
                  <a:ext uri="{FF2B5EF4-FFF2-40B4-BE49-F238E27FC236}">
                    <a16:creationId xmlns:a16="http://schemas.microsoft.com/office/drawing/2014/main" id="{FB53C0CE-9DAA-1029-E0EC-97A3650BDE93}"/>
                  </a:ext>
                </a:extLst>
              </p:cNvPr>
              <p:cNvPicPr/>
              <p:nvPr/>
            </p:nvPicPr>
            <p:blipFill>
              <a:blip r:embed="rId4"/>
              <a:stretch>
                <a:fillRect/>
              </a:stretch>
            </p:blipFill>
            <p:spPr>
              <a:xfrm>
                <a:off x="7452252" y="343071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367B9D93-9EE8-8258-A111-7CD143979CDE}"/>
                  </a:ext>
                </a:extLst>
              </p14:cNvPr>
              <p14:cNvContentPartPr/>
              <p14:nvPr/>
            </p14:nvContentPartPr>
            <p14:xfrm>
              <a:off x="6554772" y="2766873"/>
              <a:ext cx="1746720" cy="2014920"/>
            </p14:xfrm>
          </p:contentPart>
        </mc:Choice>
        <mc:Fallback>
          <p:pic>
            <p:nvPicPr>
              <p:cNvPr id="7" name="Ink 6">
                <a:extLst>
                  <a:ext uri="{FF2B5EF4-FFF2-40B4-BE49-F238E27FC236}">
                    <a16:creationId xmlns:a16="http://schemas.microsoft.com/office/drawing/2014/main" id="{367B9D93-9EE8-8258-A111-7CD143979CDE}"/>
                  </a:ext>
                </a:extLst>
              </p:cNvPr>
              <p:cNvPicPr/>
              <p:nvPr/>
            </p:nvPicPr>
            <p:blipFill>
              <a:blip r:embed="rId7"/>
              <a:stretch>
                <a:fillRect/>
              </a:stretch>
            </p:blipFill>
            <p:spPr>
              <a:xfrm>
                <a:off x="6548652" y="2760753"/>
                <a:ext cx="1758960" cy="2027160"/>
              </a:xfrm>
              <a:prstGeom prst="rect">
                <a:avLst/>
              </a:prstGeom>
            </p:spPr>
          </p:pic>
        </mc:Fallback>
      </mc:AlternateContent>
      <p:grpSp>
        <p:nvGrpSpPr>
          <p:cNvPr id="12" name="Group 11">
            <a:extLst>
              <a:ext uri="{FF2B5EF4-FFF2-40B4-BE49-F238E27FC236}">
                <a16:creationId xmlns:a16="http://schemas.microsoft.com/office/drawing/2014/main" id="{BCBC761F-BBBD-2C3F-7EE8-8764D962C1D2}"/>
              </a:ext>
            </a:extLst>
          </p:cNvPr>
          <p:cNvGrpSpPr/>
          <p:nvPr/>
        </p:nvGrpSpPr>
        <p:grpSpPr>
          <a:xfrm>
            <a:off x="6487092" y="4241073"/>
            <a:ext cx="611640" cy="562680"/>
            <a:chOff x="6487092" y="4241073"/>
            <a:chExt cx="611640" cy="562680"/>
          </a:xfrm>
        </p:grpSpPr>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D34F0416-0089-7901-F6E0-80A2CE375583}"/>
                    </a:ext>
                  </a:extLst>
                </p14:cNvPr>
                <p14:cNvContentPartPr/>
                <p14:nvPr/>
              </p14:nvContentPartPr>
              <p14:xfrm>
                <a:off x="6487092" y="4248273"/>
                <a:ext cx="57240" cy="522000"/>
              </p14:xfrm>
            </p:contentPart>
          </mc:Choice>
          <mc:Fallback>
            <p:pic>
              <p:nvPicPr>
                <p:cNvPr id="8" name="Ink 7">
                  <a:extLst>
                    <a:ext uri="{FF2B5EF4-FFF2-40B4-BE49-F238E27FC236}">
                      <a16:creationId xmlns:a16="http://schemas.microsoft.com/office/drawing/2014/main" id="{D34F0416-0089-7901-F6E0-80A2CE375583}"/>
                    </a:ext>
                  </a:extLst>
                </p:cNvPr>
                <p:cNvPicPr/>
                <p:nvPr/>
              </p:nvPicPr>
              <p:blipFill>
                <a:blip r:embed="rId9"/>
                <a:stretch>
                  <a:fillRect/>
                </a:stretch>
              </p:blipFill>
              <p:spPr>
                <a:xfrm>
                  <a:off x="6480972" y="4242153"/>
                  <a:ext cx="69480" cy="5342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343BD1B2-3DC8-8155-2A95-ED582B47770A}"/>
                    </a:ext>
                  </a:extLst>
                </p14:cNvPr>
                <p14:cNvContentPartPr/>
                <p14:nvPr/>
              </p14:nvContentPartPr>
              <p14:xfrm>
                <a:off x="6521652" y="4241073"/>
                <a:ext cx="360" cy="360"/>
              </p14:xfrm>
            </p:contentPart>
          </mc:Choice>
          <mc:Fallback>
            <p:pic>
              <p:nvPicPr>
                <p:cNvPr id="9" name="Ink 8">
                  <a:extLst>
                    <a:ext uri="{FF2B5EF4-FFF2-40B4-BE49-F238E27FC236}">
                      <a16:creationId xmlns:a16="http://schemas.microsoft.com/office/drawing/2014/main" id="{343BD1B2-3DC8-8155-2A95-ED582B47770A}"/>
                    </a:ext>
                  </a:extLst>
                </p:cNvPr>
                <p:cNvPicPr/>
                <p:nvPr/>
              </p:nvPicPr>
              <p:blipFill>
                <a:blip r:embed="rId4"/>
                <a:stretch>
                  <a:fillRect/>
                </a:stretch>
              </p:blipFill>
              <p:spPr>
                <a:xfrm>
                  <a:off x="6515532" y="423495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BEA76A01-9B15-8CB0-1B57-A2A5E2954561}"/>
                    </a:ext>
                  </a:extLst>
                </p14:cNvPr>
                <p14:cNvContentPartPr/>
                <p14:nvPr/>
              </p14:nvContentPartPr>
              <p14:xfrm>
                <a:off x="6543972" y="4712673"/>
                <a:ext cx="554760" cy="91080"/>
              </p14:xfrm>
            </p:contentPart>
          </mc:Choice>
          <mc:Fallback>
            <p:pic>
              <p:nvPicPr>
                <p:cNvPr id="11" name="Ink 10">
                  <a:extLst>
                    <a:ext uri="{FF2B5EF4-FFF2-40B4-BE49-F238E27FC236}">
                      <a16:creationId xmlns:a16="http://schemas.microsoft.com/office/drawing/2014/main" id="{BEA76A01-9B15-8CB0-1B57-A2A5E2954561}"/>
                    </a:ext>
                  </a:extLst>
                </p:cNvPr>
                <p:cNvPicPr/>
                <p:nvPr/>
              </p:nvPicPr>
              <p:blipFill>
                <a:blip r:embed="rId12"/>
                <a:stretch>
                  <a:fillRect/>
                </a:stretch>
              </p:blipFill>
              <p:spPr>
                <a:xfrm>
                  <a:off x="6537852" y="4706553"/>
                  <a:ext cx="567000" cy="103320"/>
                </a:xfrm>
                <a:prstGeom prst="rect">
                  <a:avLst/>
                </a:prstGeom>
              </p:spPr>
            </p:pic>
          </mc:Fallback>
        </mc:AlternateContent>
      </p:grpSp>
    </p:spTree>
    <p:extLst>
      <p:ext uri="{BB962C8B-B14F-4D97-AF65-F5344CB8AC3E}">
        <p14:creationId xmlns:p14="http://schemas.microsoft.com/office/powerpoint/2010/main" val="27331037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9BB42-5481-56A0-E89F-E3672E663AD3}"/>
              </a:ext>
            </a:extLst>
          </p:cNvPr>
          <p:cNvSpPr>
            <a:spLocks noGrp="1"/>
          </p:cNvSpPr>
          <p:nvPr>
            <p:ph type="title"/>
          </p:nvPr>
        </p:nvSpPr>
        <p:spPr>
          <a:xfrm>
            <a:off x="2534797" y="2579515"/>
            <a:ext cx="6906658" cy="1325563"/>
          </a:xfrm>
        </p:spPr>
        <p:txBody>
          <a:bodyPr/>
          <a:lstStyle/>
          <a:p>
            <a:r>
              <a:rPr lang="en-US" dirty="0"/>
              <a:t>Solder and Cut excess on R4</a:t>
            </a:r>
          </a:p>
        </p:txBody>
      </p:sp>
    </p:spTree>
    <p:extLst>
      <p:ext uri="{BB962C8B-B14F-4D97-AF65-F5344CB8AC3E}">
        <p14:creationId xmlns:p14="http://schemas.microsoft.com/office/powerpoint/2010/main" val="76490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B830B-4F13-CFE2-32F7-1D909B5A21DF}"/>
              </a:ext>
            </a:extLst>
          </p:cNvPr>
          <p:cNvSpPr>
            <a:spLocks noGrp="1"/>
          </p:cNvSpPr>
          <p:nvPr>
            <p:ph type="title"/>
          </p:nvPr>
        </p:nvSpPr>
        <p:spPr>
          <a:xfrm>
            <a:off x="1540984" y="365125"/>
            <a:ext cx="9110031" cy="1325563"/>
          </a:xfrm>
        </p:spPr>
        <p:txBody>
          <a:bodyPr/>
          <a:lstStyle/>
          <a:p>
            <a:r>
              <a:rPr lang="en-US" dirty="0"/>
              <a:t>Grab another resistor and place in “R5”</a:t>
            </a:r>
          </a:p>
        </p:txBody>
      </p:sp>
      <p:pic>
        <p:nvPicPr>
          <p:cNvPr id="4" name="Content Placeholder 3">
            <a:extLst>
              <a:ext uri="{FF2B5EF4-FFF2-40B4-BE49-F238E27FC236}">
                <a16:creationId xmlns:a16="http://schemas.microsoft.com/office/drawing/2014/main" id="{E139B21D-53CC-273D-397D-6A19BCA017A9}"/>
              </a:ext>
            </a:extLst>
          </p:cNvPr>
          <p:cNvPicPr>
            <a:picLocks noGrp="1" noChangeAspect="1"/>
          </p:cNvPicPr>
          <p:nvPr>
            <p:ph idx="1"/>
          </p:nvPr>
        </p:nvPicPr>
        <p:blipFill>
          <a:blip r:embed="rId2"/>
          <a:stretch>
            <a:fillRect/>
          </a:stretch>
        </p:blipFill>
        <p:spPr>
          <a:xfrm rot="10800000">
            <a:off x="3194403" y="1825625"/>
            <a:ext cx="5803194" cy="4351338"/>
          </a:xfrm>
          <a:prstGeom prst="rect">
            <a:avLst/>
          </a:prstGeom>
        </p:spPr>
      </p:pic>
      <p:grpSp>
        <p:nvGrpSpPr>
          <p:cNvPr id="12" name="Group 11">
            <a:extLst>
              <a:ext uri="{FF2B5EF4-FFF2-40B4-BE49-F238E27FC236}">
                <a16:creationId xmlns:a16="http://schemas.microsoft.com/office/drawing/2014/main" id="{CCD44975-DABD-9414-307A-E4C05FCCFC3B}"/>
              </a:ext>
            </a:extLst>
          </p:cNvPr>
          <p:cNvGrpSpPr/>
          <p:nvPr/>
        </p:nvGrpSpPr>
        <p:grpSpPr>
          <a:xfrm>
            <a:off x="6587892" y="2587233"/>
            <a:ext cx="1774800" cy="1226520"/>
            <a:chOff x="6587892" y="2587233"/>
            <a:chExt cx="1774800" cy="122652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1434DE8F-3F55-97A7-5C6B-A54399AA3DB7}"/>
                    </a:ext>
                  </a:extLst>
                </p14:cNvPr>
                <p14:cNvContentPartPr/>
                <p14:nvPr/>
              </p14:nvContentPartPr>
              <p14:xfrm>
                <a:off x="6587892" y="3320553"/>
                <a:ext cx="552600" cy="348120"/>
              </p14:xfrm>
            </p:contentPart>
          </mc:Choice>
          <mc:Fallback>
            <p:pic>
              <p:nvPicPr>
                <p:cNvPr id="5" name="Ink 4">
                  <a:extLst>
                    <a:ext uri="{FF2B5EF4-FFF2-40B4-BE49-F238E27FC236}">
                      <a16:creationId xmlns:a16="http://schemas.microsoft.com/office/drawing/2014/main" id="{1434DE8F-3F55-97A7-5C6B-A54399AA3DB7}"/>
                    </a:ext>
                  </a:extLst>
                </p:cNvPr>
                <p:cNvPicPr/>
                <p:nvPr/>
              </p:nvPicPr>
              <p:blipFill>
                <a:blip r:embed="rId4"/>
                <a:stretch>
                  <a:fillRect/>
                </a:stretch>
              </p:blipFill>
              <p:spPr>
                <a:xfrm>
                  <a:off x="6581772" y="3314433"/>
                  <a:ext cx="56484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04E2F72-68A5-3540-747F-C2BFFB563333}"/>
                    </a:ext>
                  </a:extLst>
                </p14:cNvPr>
                <p14:cNvContentPartPr/>
                <p14:nvPr/>
              </p14:nvContentPartPr>
              <p14:xfrm>
                <a:off x="7171812" y="2587233"/>
                <a:ext cx="1190880" cy="706680"/>
              </p14:xfrm>
            </p:contentPart>
          </mc:Choice>
          <mc:Fallback>
            <p:pic>
              <p:nvPicPr>
                <p:cNvPr id="6" name="Ink 5">
                  <a:extLst>
                    <a:ext uri="{FF2B5EF4-FFF2-40B4-BE49-F238E27FC236}">
                      <a16:creationId xmlns:a16="http://schemas.microsoft.com/office/drawing/2014/main" id="{404E2F72-68A5-3540-747F-C2BFFB563333}"/>
                    </a:ext>
                  </a:extLst>
                </p:cNvPr>
                <p:cNvPicPr/>
                <p:nvPr/>
              </p:nvPicPr>
              <p:blipFill>
                <a:blip r:embed="rId6"/>
                <a:stretch>
                  <a:fillRect/>
                </a:stretch>
              </p:blipFill>
              <p:spPr>
                <a:xfrm>
                  <a:off x="7165692" y="2581113"/>
                  <a:ext cx="1203120" cy="718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8D1F3A04-070B-0BE2-9D47-5BCACE43DCC6}"/>
                    </a:ext>
                  </a:extLst>
                </p14:cNvPr>
                <p14:cNvContentPartPr/>
                <p14:nvPr/>
              </p14:nvContentPartPr>
              <p14:xfrm>
                <a:off x="6609852" y="3113553"/>
                <a:ext cx="128880" cy="555120"/>
              </p14:xfrm>
            </p:contentPart>
          </mc:Choice>
          <mc:Fallback>
            <p:pic>
              <p:nvPicPr>
                <p:cNvPr id="8" name="Ink 7">
                  <a:extLst>
                    <a:ext uri="{FF2B5EF4-FFF2-40B4-BE49-F238E27FC236}">
                      <a16:creationId xmlns:a16="http://schemas.microsoft.com/office/drawing/2014/main" id="{8D1F3A04-070B-0BE2-9D47-5BCACE43DCC6}"/>
                    </a:ext>
                  </a:extLst>
                </p:cNvPr>
                <p:cNvPicPr/>
                <p:nvPr/>
              </p:nvPicPr>
              <p:blipFill>
                <a:blip r:embed="rId8"/>
                <a:stretch>
                  <a:fillRect/>
                </a:stretch>
              </p:blipFill>
              <p:spPr>
                <a:xfrm>
                  <a:off x="6603732" y="3107433"/>
                  <a:ext cx="141120" cy="5673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15B594BC-3F54-85F6-0A80-5CB388D30926}"/>
                    </a:ext>
                  </a:extLst>
                </p14:cNvPr>
                <p14:cNvContentPartPr/>
                <p14:nvPr/>
              </p14:nvContentPartPr>
              <p14:xfrm>
                <a:off x="6609852" y="3690273"/>
                <a:ext cx="360" cy="360"/>
              </p14:xfrm>
            </p:contentPart>
          </mc:Choice>
          <mc:Fallback>
            <p:pic>
              <p:nvPicPr>
                <p:cNvPr id="10" name="Ink 9">
                  <a:extLst>
                    <a:ext uri="{FF2B5EF4-FFF2-40B4-BE49-F238E27FC236}">
                      <a16:creationId xmlns:a16="http://schemas.microsoft.com/office/drawing/2014/main" id="{15B594BC-3F54-85F6-0A80-5CB388D30926}"/>
                    </a:ext>
                  </a:extLst>
                </p:cNvPr>
                <p:cNvPicPr/>
                <p:nvPr/>
              </p:nvPicPr>
              <p:blipFill>
                <a:blip r:embed="rId10"/>
                <a:stretch>
                  <a:fillRect/>
                </a:stretch>
              </p:blipFill>
              <p:spPr>
                <a:xfrm>
                  <a:off x="6603732" y="368415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321FE220-92CC-F368-0483-F13D32CD0724}"/>
                    </a:ext>
                  </a:extLst>
                </p14:cNvPr>
                <p14:cNvContentPartPr/>
                <p14:nvPr/>
              </p14:nvContentPartPr>
              <p14:xfrm>
                <a:off x="6609852" y="3690273"/>
                <a:ext cx="594360" cy="123480"/>
              </p14:xfrm>
            </p:contentPart>
          </mc:Choice>
          <mc:Fallback>
            <p:pic>
              <p:nvPicPr>
                <p:cNvPr id="11" name="Ink 10">
                  <a:extLst>
                    <a:ext uri="{FF2B5EF4-FFF2-40B4-BE49-F238E27FC236}">
                      <a16:creationId xmlns:a16="http://schemas.microsoft.com/office/drawing/2014/main" id="{321FE220-92CC-F368-0483-F13D32CD0724}"/>
                    </a:ext>
                  </a:extLst>
                </p:cNvPr>
                <p:cNvPicPr/>
                <p:nvPr/>
              </p:nvPicPr>
              <p:blipFill>
                <a:blip r:embed="rId12"/>
                <a:stretch>
                  <a:fillRect/>
                </a:stretch>
              </p:blipFill>
              <p:spPr>
                <a:xfrm>
                  <a:off x="6603732" y="3684153"/>
                  <a:ext cx="606600" cy="135720"/>
                </a:xfrm>
                <a:prstGeom prst="rect">
                  <a:avLst/>
                </a:prstGeom>
              </p:spPr>
            </p:pic>
          </mc:Fallback>
        </mc:AlternateContent>
      </p:grpSp>
    </p:spTree>
    <p:extLst>
      <p:ext uri="{BB962C8B-B14F-4D97-AF65-F5344CB8AC3E}">
        <p14:creationId xmlns:p14="http://schemas.microsoft.com/office/powerpoint/2010/main" val="3365633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C78D-F997-3BF1-98CC-C04DC9599C6B}"/>
              </a:ext>
            </a:extLst>
          </p:cNvPr>
          <p:cNvSpPr>
            <a:spLocks noGrp="1"/>
          </p:cNvSpPr>
          <p:nvPr>
            <p:ph type="title"/>
          </p:nvPr>
        </p:nvSpPr>
        <p:spPr>
          <a:xfrm>
            <a:off x="2747331" y="2766218"/>
            <a:ext cx="6697337" cy="1325563"/>
          </a:xfrm>
        </p:spPr>
        <p:txBody>
          <a:bodyPr/>
          <a:lstStyle/>
          <a:p>
            <a:r>
              <a:rPr lang="en-US" dirty="0"/>
              <a:t>Solder and cut excess on R5</a:t>
            </a:r>
          </a:p>
        </p:txBody>
      </p:sp>
    </p:spTree>
    <p:extLst>
      <p:ext uri="{BB962C8B-B14F-4D97-AF65-F5344CB8AC3E}">
        <p14:creationId xmlns:p14="http://schemas.microsoft.com/office/powerpoint/2010/main" val="10284180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34701-92C4-C3C0-9125-796E173F441C}"/>
              </a:ext>
            </a:extLst>
          </p:cNvPr>
          <p:cNvSpPr>
            <a:spLocks noGrp="1"/>
          </p:cNvSpPr>
          <p:nvPr>
            <p:ph type="title"/>
          </p:nvPr>
        </p:nvSpPr>
        <p:spPr>
          <a:xfrm>
            <a:off x="1546493" y="376141"/>
            <a:ext cx="9099014" cy="1325563"/>
          </a:xfrm>
        </p:spPr>
        <p:txBody>
          <a:bodyPr/>
          <a:lstStyle/>
          <a:p>
            <a:r>
              <a:rPr lang="en-US" dirty="0"/>
              <a:t>Grab the last resistor and place in “R6”</a:t>
            </a:r>
          </a:p>
        </p:txBody>
      </p:sp>
      <p:pic>
        <p:nvPicPr>
          <p:cNvPr id="4" name="Content Placeholder 3">
            <a:extLst>
              <a:ext uri="{FF2B5EF4-FFF2-40B4-BE49-F238E27FC236}">
                <a16:creationId xmlns:a16="http://schemas.microsoft.com/office/drawing/2014/main" id="{CE758C3B-2649-DA56-4061-CAEB40D706BE}"/>
              </a:ext>
            </a:extLst>
          </p:cNvPr>
          <p:cNvPicPr>
            <a:picLocks noGrp="1" noChangeAspect="1"/>
          </p:cNvPicPr>
          <p:nvPr>
            <p:ph idx="1"/>
          </p:nvPr>
        </p:nvPicPr>
        <p:blipFill>
          <a:blip r:embed="rId2"/>
          <a:stretch>
            <a:fillRect/>
          </a:stretch>
        </p:blipFill>
        <p:spPr>
          <a:xfrm rot="10800000">
            <a:off x="3196503" y="1825625"/>
            <a:ext cx="5798994"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A9870C95-13FB-00F6-B6BE-5273DA1E7E37}"/>
                  </a:ext>
                </a:extLst>
              </p14:cNvPr>
              <p14:cNvContentPartPr/>
              <p14:nvPr/>
            </p14:nvContentPartPr>
            <p14:xfrm>
              <a:off x="1915092" y="4736073"/>
              <a:ext cx="2492280" cy="419760"/>
            </p14:xfrm>
          </p:contentPart>
        </mc:Choice>
        <mc:Fallback>
          <p:pic>
            <p:nvPicPr>
              <p:cNvPr id="5" name="Ink 4">
                <a:extLst>
                  <a:ext uri="{FF2B5EF4-FFF2-40B4-BE49-F238E27FC236}">
                    <a16:creationId xmlns:a16="http://schemas.microsoft.com/office/drawing/2014/main" id="{A9870C95-13FB-00F6-B6BE-5273DA1E7E37}"/>
                  </a:ext>
                </a:extLst>
              </p:cNvPr>
              <p:cNvPicPr/>
              <p:nvPr/>
            </p:nvPicPr>
            <p:blipFill>
              <a:blip r:embed="rId4"/>
              <a:stretch>
                <a:fillRect/>
              </a:stretch>
            </p:blipFill>
            <p:spPr>
              <a:xfrm>
                <a:off x="1908972" y="4729953"/>
                <a:ext cx="2504520" cy="432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22928A81-CF0B-F2B6-9047-5D75C310AAD4}"/>
                  </a:ext>
                </a:extLst>
              </p14:cNvPr>
              <p14:cNvContentPartPr/>
              <p14:nvPr/>
            </p14:nvContentPartPr>
            <p14:xfrm>
              <a:off x="4174452" y="4694673"/>
              <a:ext cx="210240" cy="439200"/>
            </p14:xfrm>
          </p:contentPart>
        </mc:Choice>
        <mc:Fallback>
          <p:pic>
            <p:nvPicPr>
              <p:cNvPr id="6" name="Ink 5">
                <a:extLst>
                  <a:ext uri="{FF2B5EF4-FFF2-40B4-BE49-F238E27FC236}">
                    <a16:creationId xmlns:a16="http://schemas.microsoft.com/office/drawing/2014/main" id="{22928A81-CF0B-F2B6-9047-5D75C310AAD4}"/>
                  </a:ext>
                </a:extLst>
              </p:cNvPr>
              <p:cNvPicPr/>
              <p:nvPr/>
            </p:nvPicPr>
            <p:blipFill>
              <a:blip r:embed="rId6"/>
              <a:stretch>
                <a:fillRect/>
              </a:stretch>
            </p:blipFill>
            <p:spPr>
              <a:xfrm>
                <a:off x="4168332" y="4688553"/>
                <a:ext cx="222480" cy="451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86244A95-46C2-56A2-A546-EC42D3FF02C3}"/>
                  </a:ext>
                </a:extLst>
              </p14:cNvPr>
              <p14:cNvContentPartPr/>
              <p14:nvPr/>
            </p14:nvContentPartPr>
            <p14:xfrm>
              <a:off x="3907332" y="5177793"/>
              <a:ext cx="499680" cy="217080"/>
            </p14:xfrm>
          </p:contentPart>
        </mc:Choice>
        <mc:Fallback>
          <p:pic>
            <p:nvPicPr>
              <p:cNvPr id="7" name="Ink 6">
                <a:extLst>
                  <a:ext uri="{FF2B5EF4-FFF2-40B4-BE49-F238E27FC236}">
                    <a16:creationId xmlns:a16="http://schemas.microsoft.com/office/drawing/2014/main" id="{86244A95-46C2-56A2-A546-EC42D3FF02C3}"/>
                  </a:ext>
                </a:extLst>
              </p:cNvPr>
              <p:cNvPicPr/>
              <p:nvPr/>
            </p:nvPicPr>
            <p:blipFill>
              <a:blip r:embed="rId8"/>
              <a:stretch>
                <a:fillRect/>
              </a:stretch>
            </p:blipFill>
            <p:spPr>
              <a:xfrm>
                <a:off x="3901212" y="5171673"/>
                <a:ext cx="51192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4C356ADA-162F-36AD-6A6B-E51E43ABE852}"/>
                  </a:ext>
                </a:extLst>
              </p14:cNvPr>
              <p14:cNvContentPartPr/>
              <p14:nvPr/>
            </p14:nvContentPartPr>
            <p14:xfrm>
              <a:off x="671652" y="5232873"/>
              <a:ext cx="360" cy="360"/>
            </p14:xfrm>
          </p:contentPart>
        </mc:Choice>
        <mc:Fallback>
          <p:pic>
            <p:nvPicPr>
              <p:cNvPr id="8" name="Ink 7">
                <a:extLst>
                  <a:ext uri="{FF2B5EF4-FFF2-40B4-BE49-F238E27FC236}">
                    <a16:creationId xmlns:a16="http://schemas.microsoft.com/office/drawing/2014/main" id="{4C356ADA-162F-36AD-6A6B-E51E43ABE852}"/>
                  </a:ext>
                </a:extLst>
              </p:cNvPr>
              <p:cNvPicPr/>
              <p:nvPr/>
            </p:nvPicPr>
            <p:blipFill>
              <a:blip r:embed="rId10"/>
              <a:stretch>
                <a:fillRect/>
              </a:stretch>
            </p:blipFill>
            <p:spPr>
              <a:xfrm>
                <a:off x="665532" y="5226753"/>
                <a:ext cx="12600" cy="12600"/>
              </a:xfrm>
              <a:prstGeom prst="rect">
                <a:avLst/>
              </a:prstGeom>
            </p:spPr>
          </p:pic>
        </mc:Fallback>
      </mc:AlternateContent>
    </p:spTree>
    <p:extLst>
      <p:ext uri="{BB962C8B-B14F-4D97-AF65-F5344CB8AC3E}">
        <p14:creationId xmlns:p14="http://schemas.microsoft.com/office/powerpoint/2010/main" val="1025676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75214-A5E6-5365-FDA1-36718D0EB403}"/>
              </a:ext>
            </a:extLst>
          </p:cNvPr>
          <p:cNvSpPr>
            <a:spLocks noGrp="1"/>
          </p:cNvSpPr>
          <p:nvPr>
            <p:ph type="title"/>
          </p:nvPr>
        </p:nvSpPr>
        <p:spPr>
          <a:xfrm>
            <a:off x="2824449" y="2766218"/>
            <a:ext cx="6543101" cy="1325563"/>
          </a:xfrm>
        </p:spPr>
        <p:txBody>
          <a:bodyPr/>
          <a:lstStyle/>
          <a:p>
            <a:r>
              <a:rPr lang="en-US" dirty="0"/>
              <a:t>Solder and cut excess of R6</a:t>
            </a:r>
          </a:p>
        </p:txBody>
      </p:sp>
    </p:spTree>
    <p:extLst>
      <p:ext uri="{BB962C8B-B14F-4D97-AF65-F5344CB8AC3E}">
        <p14:creationId xmlns:p14="http://schemas.microsoft.com/office/powerpoint/2010/main" val="610903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15EE5-CB3A-7F4E-8835-D30E6110B8A3}"/>
              </a:ext>
            </a:extLst>
          </p:cNvPr>
          <p:cNvSpPr>
            <a:spLocks noGrp="1"/>
          </p:cNvSpPr>
          <p:nvPr>
            <p:ph type="title"/>
          </p:nvPr>
        </p:nvSpPr>
        <p:spPr>
          <a:xfrm>
            <a:off x="1171919" y="2766218"/>
            <a:ext cx="9848161" cy="1325563"/>
          </a:xfrm>
        </p:spPr>
        <p:txBody>
          <a:bodyPr/>
          <a:lstStyle/>
          <a:p>
            <a:pPr algn="ctr"/>
            <a:r>
              <a:rPr lang="en-US" dirty="0"/>
              <a:t>Please keep the Soldering Iron and work </a:t>
            </a:r>
            <a:r>
              <a:rPr lang="en-US" b="1" u="sng" dirty="0"/>
              <a:t>on</a:t>
            </a:r>
            <a:r>
              <a:rPr lang="en-US" dirty="0"/>
              <a:t> the provided matt to protect tables. </a:t>
            </a:r>
          </a:p>
        </p:txBody>
      </p:sp>
    </p:spTree>
    <p:extLst>
      <p:ext uri="{BB962C8B-B14F-4D97-AF65-F5344CB8AC3E}">
        <p14:creationId xmlns:p14="http://schemas.microsoft.com/office/powerpoint/2010/main" val="3181703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A1F31-AA0E-4B62-F018-2E2BD446AAC2}"/>
              </a:ext>
            </a:extLst>
          </p:cNvPr>
          <p:cNvSpPr>
            <a:spLocks noGrp="1"/>
          </p:cNvSpPr>
          <p:nvPr>
            <p:ph type="title"/>
          </p:nvPr>
        </p:nvSpPr>
        <p:spPr>
          <a:xfrm>
            <a:off x="2521485" y="376142"/>
            <a:ext cx="7149029" cy="1325563"/>
          </a:xfrm>
        </p:spPr>
        <p:txBody>
          <a:bodyPr/>
          <a:lstStyle/>
          <a:p>
            <a:r>
              <a:rPr lang="en-US" dirty="0"/>
              <a:t>Locate the two 1n4007 diodes</a:t>
            </a:r>
          </a:p>
        </p:txBody>
      </p:sp>
      <p:pic>
        <p:nvPicPr>
          <p:cNvPr id="4" name="Content Placeholder 3">
            <a:extLst>
              <a:ext uri="{FF2B5EF4-FFF2-40B4-BE49-F238E27FC236}">
                <a16:creationId xmlns:a16="http://schemas.microsoft.com/office/drawing/2014/main" id="{0BC5D47F-C667-2E57-C2EF-36EF286BFF14}"/>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p:spTree>
    <p:extLst>
      <p:ext uri="{BB962C8B-B14F-4D97-AF65-F5344CB8AC3E}">
        <p14:creationId xmlns:p14="http://schemas.microsoft.com/office/powerpoint/2010/main" val="1646592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05B8D-C9CE-8591-3AFD-224EF23D8AE5}"/>
              </a:ext>
            </a:extLst>
          </p:cNvPr>
          <p:cNvSpPr>
            <a:spLocks noGrp="1"/>
          </p:cNvSpPr>
          <p:nvPr>
            <p:ph type="title"/>
          </p:nvPr>
        </p:nvSpPr>
        <p:spPr>
          <a:xfrm>
            <a:off x="1543279" y="332075"/>
            <a:ext cx="9264267" cy="1325563"/>
          </a:xfrm>
        </p:spPr>
        <p:txBody>
          <a:bodyPr/>
          <a:lstStyle/>
          <a:p>
            <a:r>
              <a:rPr lang="en-US" dirty="0"/>
              <a:t>Diodes only allow flow in one direction!</a:t>
            </a:r>
          </a:p>
        </p:txBody>
      </p:sp>
      <p:pic>
        <p:nvPicPr>
          <p:cNvPr id="4" name="Content Placeholder 3">
            <a:extLst>
              <a:ext uri="{FF2B5EF4-FFF2-40B4-BE49-F238E27FC236}">
                <a16:creationId xmlns:a16="http://schemas.microsoft.com/office/drawing/2014/main" id="{06D67678-78DC-64B0-EE77-776069985224}"/>
              </a:ext>
            </a:extLst>
          </p:cNvPr>
          <p:cNvPicPr>
            <a:picLocks noGrp="1" noChangeAspect="1"/>
          </p:cNvPicPr>
          <p:nvPr>
            <p:ph idx="1"/>
          </p:nvPr>
        </p:nvPicPr>
        <p:blipFill>
          <a:blip r:embed="rId2"/>
          <a:stretch>
            <a:fillRect/>
          </a:stretch>
        </p:blipFill>
        <p:spPr>
          <a:xfrm>
            <a:off x="2219675" y="1662746"/>
            <a:ext cx="7752650" cy="4313504"/>
          </a:xfrm>
          <a:prstGeom prst="rect">
            <a:avLst/>
          </a:prstGeom>
        </p:spPr>
      </p:pic>
    </p:spTree>
    <p:extLst>
      <p:ext uri="{BB962C8B-B14F-4D97-AF65-F5344CB8AC3E}">
        <p14:creationId xmlns:p14="http://schemas.microsoft.com/office/powerpoint/2010/main" val="75134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0D348-BE13-5509-55B6-FD4A1DA9B919}"/>
              </a:ext>
            </a:extLst>
          </p:cNvPr>
          <p:cNvSpPr>
            <a:spLocks noGrp="1"/>
          </p:cNvSpPr>
          <p:nvPr>
            <p:ph type="title"/>
          </p:nvPr>
        </p:nvSpPr>
        <p:spPr>
          <a:xfrm>
            <a:off x="2863008" y="332075"/>
            <a:ext cx="6465983" cy="1325563"/>
          </a:xfrm>
        </p:spPr>
        <p:txBody>
          <a:bodyPr/>
          <a:lstStyle/>
          <a:p>
            <a:r>
              <a:rPr lang="en-US" dirty="0"/>
              <a:t>Place on diode in spot “D1”</a:t>
            </a:r>
          </a:p>
        </p:txBody>
      </p:sp>
      <p:pic>
        <p:nvPicPr>
          <p:cNvPr id="4" name="Content Placeholder 3">
            <a:extLst>
              <a:ext uri="{FF2B5EF4-FFF2-40B4-BE49-F238E27FC236}">
                <a16:creationId xmlns:a16="http://schemas.microsoft.com/office/drawing/2014/main" id="{E1E7114E-7C0E-FBA8-009A-C168FAEA4066}"/>
              </a:ext>
            </a:extLst>
          </p:cNvPr>
          <p:cNvPicPr>
            <a:picLocks noGrp="1" noChangeAspect="1"/>
          </p:cNvPicPr>
          <p:nvPr>
            <p:ph idx="1"/>
          </p:nvPr>
        </p:nvPicPr>
        <p:blipFill>
          <a:blip r:embed="rId2"/>
          <a:stretch>
            <a:fillRect/>
          </a:stretch>
        </p:blipFill>
        <p:spPr>
          <a:xfrm>
            <a:off x="3197174" y="1825625"/>
            <a:ext cx="5797651" cy="4351338"/>
          </a:xfrm>
          <a:prstGeom prst="rect">
            <a:avLst/>
          </a:prstGeom>
        </p:spPr>
      </p:pic>
      <p:grpSp>
        <p:nvGrpSpPr>
          <p:cNvPr id="9" name="Group 8">
            <a:extLst>
              <a:ext uri="{FF2B5EF4-FFF2-40B4-BE49-F238E27FC236}">
                <a16:creationId xmlns:a16="http://schemas.microsoft.com/office/drawing/2014/main" id="{029DCB14-12CC-4BCA-705D-AF51DCF50F7C}"/>
              </a:ext>
            </a:extLst>
          </p:cNvPr>
          <p:cNvGrpSpPr/>
          <p:nvPr/>
        </p:nvGrpSpPr>
        <p:grpSpPr>
          <a:xfrm>
            <a:off x="5260212" y="5365353"/>
            <a:ext cx="627840" cy="1453320"/>
            <a:chOff x="5260212" y="5365353"/>
            <a:chExt cx="627840" cy="145332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0B184D10-863F-EBDF-14A8-5863D9445B9B}"/>
                    </a:ext>
                  </a:extLst>
                </p14:cNvPr>
                <p14:cNvContentPartPr/>
                <p14:nvPr/>
              </p14:nvContentPartPr>
              <p14:xfrm>
                <a:off x="5551812" y="5365353"/>
                <a:ext cx="122040" cy="1453320"/>
              </p14:xfrm>
            </p:contentPart>
          </mc:Choice>
          <mc:Fallback>
            <p:pic>
              <p:nvPicPr>
                <p:cNvPr id="5" name="Ink 4">
                  <a:extLst>
                    <a:ext uri="{FF2B5EF4-FFF2-40B4-BE49-F238E27FC236}">
                      <a16:creationId xmlns:a16="http://schemas.microsoft.com/office/drawing/2014/main" id="{0B184D10-863F-EBDF-14A8-5863D9445B9B}"/>
                    </a:ext>
                  </a:extLst>
                </p:cNvPr>
                <p:cNvPicPr/>
                <p:nvPr/>
              </p:nvPicPr>
              <p:blipFill>
                <a:blip r:embed="rId4"/>
                <a:stretch>
                  <a:fillRect/>
                </a:stretch>
              </p:blipFill>
              <p:spPr>
                <a:xfrm>
                  <a:off x="5545692" y="5359233"/>
                  <a:ext cx="134280" cy="1465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A565B9CD-DAB9-1F26-AB8A-949FFC53E23B}"/>
                    </a:ext>
                  </a:extLst>
                </p14:cNvPr>
                <p14:cNvContentPartPr/>
                <p14:nvPr/>
              </p14:nvContentPartPr>
              <p14:xfrm>
                <a:off x="5260212" y="5398473"/>
                <a:ext cx="402840" cy="158760"/>
              </p14:xfrm>
            </p:contentPart>
          </mc:Choice>
          <mc:Fallback>
            <p:pic>
              <p:nvPicPr>
                <p:cNvPr id="6" name="Ink 5">
                  <a:extLst>
                    <a:ext uri="{FF2B5EF4-FFF2-40B4-BE49-F238E27FC236}">
                      <a16:creationId xmlns:a16="http://schemas.microsoft.com/office/drawing/2014/main" id="{A565B9CD-DAB9-1F26-AB8A-949FFC53E23B}"/>
                    </a:ext>
                  </a:extLst>
                </p:cNvPr>
                <p:cNvPicPr/>
                <p:nvPr/>
              </p:nvPicPr>
              <p:blipFill>
                <a:blip r:embed="rId6"/>
                <a:stretch>
                  <a:fillRect/>
                </a:stretch>
              </p:blipFill>
              <p:spPr>
                <a:xfrm>
                  <a:off x="5254092" y="5392353"/>
                  <a:ext cx="4150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89752E9D-EFF4-EBD1-2569-7F9CDFB818DD}"/>
                    </a:ext>
                  </a:extLst>
                </p14:cNvPr>
                <p14:cNvContentPartPr/>
                <p14:nvPr/>
              </p14:nvContentPartPr>
              <p14:xfrm>
                <a:off x="5684652" y="5375793"/>
                <a:ext cx="203400" cy="259560"/>
              </p14:xfrm>
            </p:contentPart>
          </mc:Choice>
          <mc:Fallback>
            <p:pic>
              <p:nvPicPr>
                <p:cNvPr id="8" name="Ink 7">
                  <a:extLst>
                    <a:ext uri="{FF2B5EF4-FFF2-40B4-BE49-F238E27FC236}">
                      <a16:creationId xmlns:a16="http://schemas.microsoft.com/office/drawing/2014/main" id="{89752E9D-EFF4-EBD1-2569-7F9CDFB818DD}"/>
                    </a:ext>
                  </a:extLst>
                </p:cNvPr>
                <p:cNvPicPr/>
                <p:nvPr/>
              </p:nvPicPr>
              <p:blipFill>
                <a:blip r:embed="rId8"/>
                <a:stretch>
                  <a:fillRect/>
                </a:stretch>
              </p:blipFill>
              <p:spPr>
                <a:xfrm>
                  <a:off x="5678532" y="5369673"/>
                  <a:ext cx="215640" cy="271800"/>
                </a:xfrm>
                <a:prstGeom prst="rect">
                  <a:avLst/>
                </a:prstGeom>
              </p:spPr>
            </p:pic>
          </mc:Fallback>
        </mc:AlternateContent>
      </p:grpSp>
    </p:spTree>
    <p:extLst>
      <p:ext uri="{BB962C8B-B14F-4D97-AF65-F5344CB8AC3E}">
        <p14:creationId xmlns:p14="http://schemas.microsoft.com/office/powerpoint/2010/main" val="3641422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5A2D6-E7B3-192B-E178-69F711649CB9}"/>
              </a:ext>
            </a:extLst>
          </p:cNvPr>
          <p:cNvSpPr>
            <a:spLocks noGrp="1"/>
          </p:cNvSpPr>
          <p:nvPr>
            <p:ph type="title"/>
          </p:nvPr>
        </p:nvSpPr>
        <p:spPr>
          <a:xfrm>
            <a:off x="2689035" y="2854937"/>
            <a:ext cx="6620219" cy="1325563"/>
          </a:xfrm>
        </p:spPr>
        <p:txBody>
          <a:bodyPr/>
          <a:lstStyle/>
          <a:p>
            <a:r>
              <a:rPr lang="en-US" dirty="0"/>
              <a:t>Solder and cut excess on D1</a:t>
            </a:r>
          </a:p>
        </p:txBody>
      </p:sp>
    </p:spTree>
    <p:extLst>
      <p:ext uri="{BB962C8B-B14F-4D97-AF65-F5344CB8AC3E}">
        <p14:creationId xmlns:p14="http://schemas.microsoft.com/office/powerpoint/2010/main" val="37624094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1E2ED-5E77-5A84-E123-5F8E0499043F}"/>
              </a:ext>
            </a:extLst>
          </p:cNvPr>
          <p:cNvSpPr>
            <a:spLocks noGrp="1"/>
          </p:cNvSpPr>
          <p:nvPr>
            <p:ph type="title"/>
          </p:nvPr>
        </p:nvSpPr>
        <p:spPr>
          <a:xfrm>
            <a:off x="1673186" y="365125"/>
            <a:ext cx="8845627" cy="1325563"/>
          </a:xfrm>
        </p:spPr>
        <p:txBody>
          <a:bodyPr/>
          <a:lstStyle/>
          <a:p>
            <a:r>
              <a:rPr lang="en-US" dirty="0"/>
              <a:t>Grab 2</a:t>
            </a:r>
            <a:r>
              <a:rPr lang="en-US" baseline="30000" dirty="0"/>
              <a:t>nd</a:t>
            </a:r>
            <a:r>
              <a:rPr lang="en-US" dirty="0"/>
              <a:t> diode and place in spot “D2”</a:t>
            </a:r>
          </a:p>
        </p:txBody>
      </p:sp>
      <p:pic>
        <p:nvPicPr>
          <p:cNvPr id="4" name="Content Placeholder 3">
            <a:extLst>
              <a:ext uri="{FF2B5EF4-FFF2-40B4-BE49-F238E27FC236}">
                <a16:creationId xmlns:a16="http://schemas.microsoft.com/office/drawing/2014/main" id="{431D64F8-86C1-4C5D-B29C-66550AFA2ECA}"/>
              </a:ext>
            </a:extLst>
          </p:cNvPr>
          <p:cNvPicPr>
            <a:picLocks noGrp="1" noChangeAspect="1"/>
          </p:cNvPicPr>
          <p:nvPr>
            <p:ph idx="1"/>
          </p:nvPr>
        </p:nvPicPr>
        <p:blipFill>
          <a:blip r:embed="rId2"/>
          <a:stretch>
            <a:fillRect/>
          </a:stretch>
        </p:blipFill>
        <p:spPr>
          <a:xfrm rot="10800000">
            <a:off x="3194456" y="1825625"/>
            <a:ext cx="5803088" cy="4351338"/>
          </a:xfrm>
          <a:prstGeom prst="rect">
            <a:avLst/>
          </a:prstGeom>
        </p:spPr>
      </p:pic>
      <p:grpSp>
        <p:nvGrpSpPr>
          <p:cNvPr id="9" name="Group 8">
            <a:extLst>
              <a:ext uri="{FF2B5EF4-FFF2-40B4-BE49-F238E27FC236}">
                <a16:creationId xmlns:a16="http://schemas.microsoft.com/office/drawing/2014/main" id="{8278391D-6673-B035-A0B4-AA28BBC496CA}"/>
              </a:ext>
            </a:extLst>
          </p:cNvPr>
          <p:cNvGrpSpPr/>
          <p:nvPr/>
        </p:nvGrpSpPr>
        <p:grpSpPr>
          <a:xfrm>
            <a:off x="5004972" y="5519433"/>
            <a:ext cx="683280" cy="1315080"/>
            <a:chOff x="5004972" y="5519433"/>
            <a:chExt cx="683280" cy="131508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BE3E8CB2-036F-C109-FF85-68D19467C0F8}"/>
                    </a:ext>
                  </a:extLst>
                </p14:cNvPr>
                <p14:cNvContentPartPr/>
                <p14:nvPr/>
              </p14:nvContentPartPr>
              <p14:xfrm>
                <a:off x="5418972" y="5552193"/>
                <a:ext cx="78840" cy="1282320"/>
              </p14:xfrm>
            </p:contentPart>
          </mc:Choice>
          <mc:Fallback>
            <p:pic>
              <p:nvPicPr>
                <p:cNvPr id="5" name="Ink 4">
                  <a:extLst>
                    <a:ext uri="{FF2B5EF4-FFF2-40B4-BE49-F238E27FC236}">
                      <a16:creationId xmlns:a16="http://schemas.microsoft.com/office/drawing/2014/main" id="{BE3E8CB2-036F-C109-FF85-68D19467C0F8}"/>
                    </a:ext>
                  </a:extLst>
                </p:cNvPr>
                <p:cNvPicPr/>
                <p:nvPr/>
              </p:nvPicPr>
              <p:blipFill>
                <a:blip r:embed="rId4"/>
                <a:stretch>
                  <a:fillRect/>
                </a:stretch>
              </p:blipFill>
              <p:spPr>
                <a:xfrm>
                  <a:off x="5412852" y="5546073"/>
                  <a:ext cx="91080" cy="1294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A353E7B2-052B-F9AB-1F6E-0FD3B0960CF4}"/>
                    </a:ext>
                  </a:extLst>
                </p14:cNvPr>
                <p14:cNvContentPartPr/>
                <p14:nvPr/>
              </p14:nvContentPartPr>
              <p14:xfrm>
                <a:off x="5004972" y="5519433"/>
                <a:ext cx="459360" cy="350640"/>
              </p14:xfrm>
            </p:contentPart>
          </mc:Choice>
          <mc:Fallback>
            <p:pic>
              <p:nvPicPr>
                <p:cNvPr id="6" name="Ink 5">
                  <a:extLst>
                    <a:ext uri="{FF2B5EF4-FFF2-40B4-BE49-F238E27FC236}">
                      <a16:creationId xmlns:a16="http://schemas.microsoft.com/office/drawing/2014/main" id="{A353E7B2-052B-F9AB-1F6E-0FD3B0960CF4}"/>
                    </a:ext>
                  </a:extLst>
                </p:cNvPr>
                <p:cNvPicPr/>
                <p:nvPr/>
              </p:nvPicPr>
              <p:blipFill>
                <a:blip r:embed="rId6"/>
                <a:stretch>
                  <a:fillRect/>
                </a:stretch>
              </p:blipFill>
              <p:spPr>
                <a:xfrm>
                  <a:off x="4998852" y="5513313"/>
                  <a:ext cx="47160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0162BCA8-7A51-AAB3-F891-4B55FF1F6027}"/>
                    </a:ext>
                  </a:extLst>
                </p14:cNvPr>
                <p14:cNvContentPartPr/>
                <p14:nvPr/>
              </p14:nvContentPartPr>
              <p14:xfrm>
                <a:off x="5464332" y="5519433"/>
                <a:ext cx="223920" cy="359280"/>
              </p14:xfrm>
            </p:contentPart>
          </mc:Choice>
          <mc:Fallback>
            <p:pic>
              <p:nvPicPr>
                <p:cNvPr id="8" name="Ink 7">
                  <a:extLst>
                    <a:ext uri="{FF2B5EF4-FFF2-40B4-BE49-F238E27FC236}">
                      <a16:creationId xmlns:a16="http://schemas.microsoft.com/office/drawing/2014/main" id="{0162BCA8-7A51-AAB3-F891-4B55FF1F6027}"/>
                    </a:ext>
                  </a:extLst>
                </p:cNvPr>
                <p:cNvPicPr/>
                <p:nvPr/>
              </p:nvPicPr>
              <p:blipFill>
                <a:blip r:embed="rId8"/>
                <a:stretch>
                  <a:fillRect/>
                </a:stretch>
              </p:blipFill>
              <p:spPr>
                <a:xfrm>
                  <a:off x="5458212" y="5513313"/>
                  <a:ext cx="236160" cy="371520"/>
                </a:xfrm>
                <a:prstGeom prst="rect">
                  <a:avLst/>
                </a:prstGeom>
              </p:spPr>
            </p:pic>
          </mc:Fallback>
        </mc:AlternateContent>
      </p:grpSp>
    </p:spTree>
    <p:extLst>
      <p:ext uri="{BB962C8B-B14F-4D97-AF65-F5344CB8AC3E}">
        <p14:creationId xmlns:p14="http://schemas.microsoft.com/office/powerpoint/2010/main" val="2155510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FAC61-9F00-38B9-405E-BF6C82F04DF6}"/>
              </a:ext>
            </a:extLst>
          </p:cNvPr>
          <p:cNvSpPr>
            <a:spLocks noGrp="1"/>
          </p:cNvSpPr>
          <p:nvPr>
            <p:ph type="title"/>
          </p:nvPr>
        </p:nvSpPr>
        <p:spPr>
          <a:xfrm>
            <a:off x="2697755" y="2843920"/>
            <a:ext cx="6796489" cy="1325563"/>
          </a:xfrm>
        </p:spPr>
        <p:txBody>
          <a:bodyPr/>
          <a:lstStyle/>
          <a:p>
            <a:r>
              <a:rPr lang="en-US" dirty="0"/>
              <a:t>Solder and cut excess on D2</a:t>
            </a:r>
          </a:p>
        </p:txBody>
      </p:sp>
    </p:spTree>
    <p:extLst>
      <p:ext uri="{BB962C8B-B14F-4D97-AF65-F5344CB8AC3E}">
        <p14:creationId xmlns:p14="http://schemas.microsoft.com/office/powerpoint/2010/main" val="2232945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50804-BE4E-0AD0-3485-63153845A0A3}"/>
              </a:ext>
            </a:extLst>
          </p:cNvPr>
          <p:cNvSpPr>
            <a:spLocks noGrp="1"/>
          </p:cNvSpPr>
          <p:nvPr>
            <p:ph type="title"/>
          </p:nvPr>
        </p:nvSpPr>
        <p:spPr>
          <a:xfrm>
            <a:off x="1430815" y="365125"/>
            <a:ext cx="9330369" cy="1325563"/>
          </a:xfrm>
        </p:spPr>
        <p:txBody>
          <a:bodyPr/>
          <a:lstStyle/>
          <a:p>
            <a:pPr algn="ctr"/>
            <a:r>
              <a:rPr lang="en-US" dirty="0"/>
              <a:t>Locate the two ceramic capacitors (30p) as seen on the left here</a:t>
            </a:r>
          </a:p>
        </p:txBody>
      </p:sp>
      <p:pic>
        <p:nvPicPr>
          <p:cNvPr id="4" name="Content Placeholder 3">
            <a:extLst>
              <a:ext uri="{FF2B5EF4-FFF2-40B4-BE49-F238E27FC236}">
                <a16:creationId xmlns:a16="http://schemas.microsoft.com/office/drawing/2014/main" id="{63DBFBFA-2FD3-B564-125A-EA0DF0E829EA}"/>
              </a:ext>
            </a:extLst>
          </p:cNvPr>
          <p:cNvPicPr>
            <a:picLocks noGrp="1" noChangeAspect="1"/>
          </p:cNvPicPr>
          <p:nvPr>
            <p:ph idx="1"/>
          </p:nvPr>
        </p:nvPicPr>
        <p:blipFill>
          <a:blip r:embed="rId2"/>
          <a:srcRect l="12684" r="11627" b="13840"/>
          <a:stretch/>
        </p:blipFill>
        <p:spPr>
          <a:xfrm rot="10800000">
            <a:off x="3931920" y="1825625"/>
            <a:ext cx="4389120" cy="3749040"/>
          </a:xfrm>
          <a:prstGeom prst="rect">
            <a:avLst/>
          </a:prstGeom>
        </p:spPr>
      </p:pic>
    </p:spTree>
    <p:extLst>
      <p:ext uri="{BB962C8B-B14F-4D97-AF65-F5344CB8AC3E}">
        <p14:creationId xmlns:p14="http://schemas.microsoft.com/office/powerpoint/2010/main" val="12870478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80BDC15-FCBB-E9C1-C00A-9056064363A1}"/>
              </a:ext>
            </a:extLst>
          </p:cNvPr>
          <p:cNvSpPr>
            <a:spLocks noGrp="1"/>
          </p:cNvSpPr>
          <p:nvPr>
            <p:ph type="title"/>
          </p:nvPr>
        </p:nvSpPr>
        <p:spPr>
          <a:xfrm>
            <a:off x="1333957" y="508344"/>
            <a:ext cx="10608325" cy="1325563"/>
          </a:xfrm>
        </p:spPr>
        <p:txBody>
          <a:bodyPr>
            <a:normAutofit fontScale="90000"/>
          </a:bodyPr>
          <a:lstStyle/>
          <a:p>
            <a:r>
              <a:rPr lang="en-US" dirty="0"/>
              <a:t>Ceramic capacitors are typically non-</a:t>
            </a:r>
            <a:r>
              <a:rPr lang="en-US" dirty="0" err="1"/>
              <a:t>polorized</a:t>
            </a:r>
            <a:br>
              <a:rPr lang="en-US" dirty="0"/>
            </a:br>
            <a:endParaRPr lang="en-US" dirty="0"/>
          </a:p>
        </p:txBody>
      </p:sp>
      <p:pic>
        <p:nvPicPr>
          <p:cNvPr id="4" name="Content Placeholder 3">
            <a:extLst>
              <a:ext uri="{FF2B5EF4-FFF2-40B4-BE49-F238E27FC236}">
                <a16:creationId xmlns:a16="http://schemas.microsoft.com/office/drawing/2014/main" id="{ABD7FD46-8272-9ED8-1FEA-A502143DF9F9}"/>
              </a:ext>
            </a:extLst>
          </p:cNvPr>
          <p:cNvPicPr>
            <a:picLocks noGrp="1" noChangeAspect="1"/>
          </p:cNvPicPr>
          <p:nvPr>
            <p:ph idx="1"/>
          </p:nvPr>
        </p:nvPicPr>
        <p:blipFill>
          <a:blip r:embed="rId2"/>
          <a:stretch>
            <a:fillRect/>
          </a:stretch>
        </p:blipFill>
        <p:spPr>
          <a:xfrm>
            <a:off x="2205855" y="1751682"/>
            <a:ext cx="7780290" cy="4296578"/>
          </a:xfrm>
          <a:prstGeom prst="rect">
            <a:avLst/>
          </a:prstGeom>
        </p:spPr>
      </p:pic>
    </p:spTree>
    <p:extLst>
      <p:ext uri="{BB962C8B-B14F-4D97-AF65-F5344CB8AC3E}">
        <p14:creationId xmlns:p14="http://schemas.microsoft.com/office/powerpoint/2010/main" val="31348604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89CAB-26AD-1889-9C67-C6EE4A738A3C}"/>
              </a:ext>
            </a:extLst>
          </p:cNvPr>
          <p:cNvSpPr>
            <a:spLocks noGrp="1"/>
          </p:cNvSpPr>
          <p:nvPr>
            <p:ph type="title"/>
          </p:nvPr>
        </p:nvSpPr>
        <p:spPr/>
        <p:txBody>
          <a:bodyPr>
            <a:normAutofit/>
          </a:bodyPr>
          <a:lstStyle/>
          <a:p>
            <a:pPr algn="ctr"/>
            <a:r>
              <a:rPr lang="en-US" dirty="0"/>
              <a:t>Place one of the 2 ceramic capacitors marked “30” in spot “C2”</a:t>
            </a:r>
          </a:p>
        </p:txBody>
      </p:sp>
      <p:pic>
        <p:nvPicPr>
          <p:cNvPr id="4" name="Content Placeholder 3">
            <a:extLst>
              <a:ext uri="{FF2B5EF4-FFF2-40B4-BE49-F238E27FC236}">
                <a16:creationId xmlns:a16="http://schemas.microsoft.com/office/drawing/2014/main" id="{12883792-A707-7630-D604-21DBD243E49B}"/>
              </a:ext>
            </a:extLst>
          </p:cNvPr>
          <p:cNvPicPr>
            <a:picLocks noGrp="1" noChangeAspect="1"/>
          </p:cNvPicPr>
          <p:nvPr>
            <p:ph idx="1"/>
          </p:nvPr>
        </p:nvPicPr>
        <p:blipFill>
          <a:blip r:embed="rId2"/>
          <a:stretch>
            <a:fillRect/>
          </a:stretch>
        </p:blipFill>
        <p:spPr>
          <a:xfrm>
            <a:off x="3195763" y="1825625"/>
            <a:ext cx="5800474" cy="4351338"/>
          </a:xfrm>
          <a:prstGeom prst="rect">
            <a:avLst/>
          </a:prstGeom>
        </p:spPr>
      </p:pic>
      <p:grpSp>
        <p:nvGrpSpPr>
          <p:cNvPr id="12" name="Group 11">
            <a:extLst>
              <a:ext uri="{FF2B5EF4-FFF2-40B4-BE49-F238E27FC236}">
                <a16:creationId xmlns:a16="http://schemas.microsoft.com/office/drawing/2014/main" id="{09C366BC-FDDE-9E10-BFE5-700C0480FC68}"/>
              </a:ext>
            </a:extLst>
          </p:cNvPr>
          <p:cNvGrpSpPr/>
          <p:nvPr/>
        </p:nvGrpSpPr>
        <p:grpSpPr>
          <a:xfrm>
            <a:off x="1622954" y="4074753"/>
            <a:ext cx="2850120" cy="754560"/>
            <a:chOff x="1622954" y="4074753"/>
            <a:chExt cx="2850120" cy="75456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419CBA55-F2AB-74D9-4F85-FF2075AD8AAB}"/>
                    </a:ext>
                  </a:extLst>
                </p14:cNvPr>
                <p14:cNvContentPartPr/>
                <p14:nvPr/>
              </p14:nvContentPartPr>
              <p14:xfrm>
                <a:off x="4328354" y="4494513"/>
                <a:ext cx="78480" cy="360"/>
              </p14:xfrm>
            </p:contentPart>
          </mc:Choice>
          <mc:Fallback>
            <p:pic>
              <p:nvPicPr>
                <p:cNvPr id="5" name="Ink 4">
                  <a:extLst>
                    <a:ext uri="{FF2B5EF4-FFF2-40B4-BE49-F238E27FC236}">
                      <a16:creationId xmlns:a16="http://schemas.microsoft.com/office/drawing/2014/main" id="{419CBA55-F2AB-74D9-4F85-FF2075AD8AAB}"/>
                    </a:ext>
                  </a:extLst>
                </p:cNvPr>
                <p:cNvPicPr/>
                <p:nvPr/>
              </p:nvPicPr>
              <p:blipFill>
                <a:blip r:embed="rId4"/>
                <a:stretch>
                  <a:fillRect/>
                </a:stretch>
              </p:blipFill>
              <p:spPr>
                <a:xfrm>
                  <a:off x="4322234" y="4488393"/>
                  <a:ext cx="9072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898621B-C52F-43A6-29B2-F1188B9E976B}"/>
                    </a:ext>
                  </a:extLst>
                </p14:cNvPr>
                <p14:cNvContentPartPr/>
                <p14:nvPr/>
              </p14:nvContentPartPr>
              <p14:xfrm>
                <a:off x="1622954" y="4152153"/>
                <a:ext cx="2640960" cy="342720"/>
              </p14:xfrm>
            </p:contentPart>
          </mc:Choice>
          <mc:Fallback>
            <p:pic>
              <p:nvPicPr>
                <p:cNvPr id="6" name="Ink 5">
                  <a:extLst>
                    <a:ext uri="{FF2B5EF4-FFF2-40B4-BE49-F238E27FC236}">
                      <a16:creationId xmlns:a16="http://schemas.microsoft.com/office/drawing/2014/main" id="{4898621B-C52F-43A6-29B2-F1188B9E976B}"/>
                    </a:ext>
                  </a:extLst>
                </p:cNvPr>
                <p:cNvPicPr/>
                <p:nvPr/>
              </p:nvPicPr>
              <p:blipFill>
                <a:blip r:embed="rId6"/>
                <a:stretch>
                  <a:fillRect/>
                </a:stretch>
              </p:blipFill>
              <p:spPr>
                <a:xfrm>
                  <a:off x="1616834" y="4146033"/>
                  <a:ext cx="265320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2087F16C-AAAF-4F4A-EACF-94191798FD39}"/>
                    </a:ext>
                  </a:extLst>
                </p14:cNvPr>
                <p14:cNvContentPartPr/>
                <p14:nvPr/>
              </p14:nvContentPartPr>
              <p14:xfrm>
                <a:off x="4428434" y="4450953"/>
                <a:ext cx="360" cy="360"/>
              </p14:xfrm>
            </p:contentPart>
          </mc:Choice>
          <mc:Fallback>
            <p:pic>
              <p:nvPicPr>
                <p:cNvPr id="8" name="Ink 7">
                  <a:extLst>
                    <a:ext uri="{FF2B5EF4-FFF2-40B4-BE49-F238E27FC236}">
                      <a16:creationId xmlns:a16="http://schemas.microsoft.com/office/drawing/2014/main" id="{2087F16C-AAAF-4F4A-EACF-94191798FD39}"/>
                    </a:ext>
                  </a:extLst>
                </p:cNvPr>
                <p:cNvPicPr/>
                <p:nvPr/>
              </p:nvPicPr>
              <p:blipFill>
                <a:blip r:embed="rId8"/>
                <a:stretch>
                  <a:fillRect/>
                </a:stretch>
              </p:blipFill>
              <p:spPr>
                <a:xfrm>
                  <a:off x="4422314" y="444483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8F0B16D1-4A6E-157E-2467-D673E8A6C83D}"/>
                    </a:ext>
                  </a:extLst>
                </p14:cNvPr>
                <p14:cNvContentPartPr/>
                <p14:nvPr/>
              </p14:nvContentPartPr>
              <p14:xfrm>
                <a:off x="4127474" y="4074753"/>
                <a:ext cx="301320" cy="376560"/>
              </p14:xfrm>
            </p:contentPart>
          </mc:Choice>
          <mc:Fallback>
            <p:pic>
              <p:nvPicPr>
                <p:cNvPr id="9" name="Ink 8">
                  <a:extLst>
                    <a:ext uri="{FF2B5EF4-FFF2-40B4-BE49-F238E27FC236}">
                      <a16:creationId xmlns:a16="http://schemas.microsoft.com/office/drawing/2014/main" id="{8F0B16D1-4A6E-157E-2467-D673E8A6C83D}"/>
                    </a:ext>
                  </a:extLst>
                </p:cNvPr>
                <p:cNvPicPr/>
                <p:nvPr/>
              </p:nvPicPr>
              <p:blipFill>
                <a:blip r:embed="rId10"/>
                <a:stretch>
                  <a:fillRect/>
                </a:stretch>
              </p:blipFill>
              <p:spPr>
                <a:xfrm>
                  <a:off x="4121354" y="4068633"/>
                  <a:ext cx="313560" cy="3888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C91A9BC1-0AFE-0DD2-4A6D-68CCDECC2B48}"/>
                    </a:ext>
                  </a:extLst>
                </p14:cNvPr>
                <p14:cNvContentPartPr/>
                <p14:nvPr/>
              </p14:nvContentPartPr>
              <p14:xfrm>
                <a:off x="3960794" y="4483353"/>
                <a:ext cx="512280" cy="345960"/>
              </p14:xfrm>
            </p:contentPart>
          </mc:Choice>
          <mc:Fallback>
            <p:pic>
              <p:nvPicPr>
                <p:cNvPr id="11" name="Ink 10">
                  <a:extLst>
                    <a:ext uri="{FF2B5EF4-FFF2-40B4-BE49-F238E27FC236}">
                      <a16:creationId xmlns:a16="http://schemas.microsoft.com/office/drawing/2014/main" id="{C91A9BC1-0AFE-0DD2-4A6D-68CCDECC2B48}"/>
                    </a:ext>
                  </a:extLst>
                </p:cNvPr>
                <p:cNvPicPr/>
                <p:nvPr/>
              </p:nvPicPr>
              <p:blipFill>
                <a:blip r:embed="rId12"/>
                <a:stretch>
                  <a:fillRect/>
                </a:stretch>
              </p:blipFill>
              <p:spPr>
                <a:xfrm>
                  <a:off x="3954674" y="4477233"/>
                  <a:ext cx="524520" cy="358200"/>
                </a:xfrm>
                <a:prstGeom prst="rect">
                  <a:avLst/>
                </a:prstGeom>
              </p:spPr>
            </p:pic>
          </mc:Fallback>
        </mc:AlternateContent>
      </p:grpSp>
    </p:spTree>
    <p:extLst>
      <p:ext uri="{BB962C8B-B14F-4D97-AF65-F5344CB8AC3E}">
        <p14:creationId xmlns:p14="http://schemas.microsoft.com/office/powerpoint/2010/main" val="19322205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981029-F71B-0058-D9EC-5B337E437253}"/>
              </a:ext>
            </a:extLst>
          </p:cNvPr>
          <p:cNvSpPr>
            <a:spLocks noGrp="1"/>
          </p:cNvSpPr>
          <p:nvPr>
            <p:ph type="title"/>
          </p:nvPr>
        </p:nvSpPr>
        <p:spPr>
          <a:xfrm>
            <a:off x="2368627" y="2403246"/>
            <a:ext cx="7799942" cy="1325563"/>
          </a:xfrm>
        </p:spPr>
        <p:txBody>
          <a:bodyPr/>
          <a:lstStyle/>
          <a:p>
            <a:r>
              <a:rPr lang="en-US" dirty="0"/>
              <a:t>Solder and then cut excess of C2</a:t>
            </a:r>
          </a:p>
        </p:txBody>
      </p:sp>
    </p:spTree>
    <p:extLst>
      <p:ext uri="{BB962C8B-B14F-4D97-AF65-F5344CB8AC3E}">
        <p14:creationId xmlns:p14="http://schemas.microsoft.com/office/powerpoint/2010/main" val="1142814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8E725-41A8-248C-9566-B122DE950744}"/>
              </a:ext>
            </a:extLst>
          </p:cNvPr>
          <p:cNvSpPr>
            <a:spLocks noGrp="1"/>
          </p:cNvSpPr>
          <p:nvPr>
            <p:ph type="title"/>
          </p:nvPr>
        </p:nvSpPr>
        <p:spPr>
          <a:xfrm>
            <a:off x="1883228" y="365125"/>
            <a:ext cx="9470571" cy="1325563"/>
          </a:xfrm>
        </p:spPr>
        <p:txBody>
          <a:bodyPr/>
          <a:lstStyle/>
          <a:p>
            <a:r>
              <a:rPr lang="en-US" dirty="0"/>
              <a:t>Soldering Iron Temperature Setting:</a:t>
            </a:r>
          </a:p>
        </p:txBody>
      </p:sp>
      <p:pic>
        <p:nvPicPr>
          <p:cNvPr id="4" name="Content Placeholder 3">
            <a:extLst>
              <a:ext uri="{FF2B5EF4-FFF2-40B4-BE49-F238E27FC236}">
                <a16:creationId xmlns:a16="http://schemas.microsoft.com/office/drawing/2014/main" id="{91314D50-8784-0836-AFD7-C9CEF9A19DAE}"/>
              </a:ext>
            </a:extLst>
          </p:cNvPr>
          <p:cNvPicPr>
            <a:picLocks noGrp="1" noChangeAspect="1"/>
          </p:cNvPicPr>
          <p:nvPr>
            <p:ph idx="1"/>
          </p:nvPr>
        </p:nvPicPr>
        <p:blipFill>
          <a:blip r:embed="rId2"/>
          <a:stretch>
            <a:fillRect/>
          </a:stretch>
        </p:blipFill>
        <p:spPr>
          <a:xfrm rot="10800000">
            <a:off x="3194429" y="1850571"/>
            <a:ext cx="5803139" cy="4326392"/>
          </a:xfrm>
          <a:prstGeom prst="rect">
            <a:avLst/>
          </a:prstGeom>
        </p:spPr>
      </p:pic>
    </p:spTree>
    <p:extLst>
      <p:ext uri="{BB962C8B-B14F-4D97-AF65-F5344CB8AC3E}">
        <p14:creationId xmlns:p14="http://schemas.microsoft.com/office/powerpoint/2010/main" val="9281869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C1D58-DAE2-4203-D9FE-AC61C0E2BBD7}"/>
              </a:ext>
            </a:extLst>
          </p:cNvPr>
          <p:cNvSpPr>
            <a:spLocks noGrp="1"/>
          </p:cNvSpPr>
          <p:nvPr>
            <p:ph type="title"/>
          </p:nvPr>
        </p:nvSpPr>
        <p:spPr/>
        <p:txBody>
          <a:bodyPr/>
          <a:lstStyle/>
          <a:p>
            <a:pPr algn="ctr"/>
            <a:r>
              <a:rPr lang="en-US" dirty="0"/>
              <a:t>Grab the other ceramic capacitor marked ‘30’ and place it in spot “C3”</a:t>
            </a:r>
          </a:p>
        </p:txBody>
      </p:sp>
      <p:pic>
        <p:nvPicPr>
          <p:cNvPr id="4" name="Content Placeholder 3">
            <a:extLst>
              <a:ext uri="{FF2B5EF4-FFF2-40B4-BE49-F238E27FC236}">
                <a16:creationId xmlns:a16="http://schemas.microsoft.com/office/drawing/2014/main" id="{6C9541D9-3665-A254-FFD0-EE2DDC9456E1}"/>
              </a:ext>
            </a:extLst>
          </p:cNvPr>
          <p:cNvPicPr>
            <a:picLocks noGrp="1" noChangeAspect="1"/>
          </p:cNvPicPr>
          <p:nvPr>
            <p:ph idx="1"/>
          </p:nvPr>
        </p:nvPicPr>
        <p:blipFill>
          <a:blip r:embed="rId2"/>
          <a:stretch>
            <a:fillRect/>
          </a:stretch>
        </p:blipFill>
        <p:spPr>
          <a:xfrm>
            <a:off x="3194432" y="1825625"/>
            <a:ext cx="5803135" cy="4351338"/>
          </a:xfrm>
          <a:prstGeom prst="rect">
            <a:avLst/>
          </a:prstGeom>
        </p:spPr>
      </p:pic>
      <p:grpSp>
        <p:nvGrpSpPr>
          <p:cNvPr id="14" name="Group 13">
            <a:extLst>
              <a:ext uri="{FF2B5EF4-FFF2-40B4-BE49-F238E27FC236}">
                <a16:creationId xmlns:a16="http://schemas.microsoft.com/office/drawing/2014/main" id="{A6566641-429C-55A7-8007-206A0EAB623C}"/>
              </a:ext>
            </a:extLst>
          </p:cNvPr>
          <p:cNvGrpSpPr/>
          <p:nvPr/>
        </p:nvGrpSpPr>
        <p:grpSpPr>
          <a:xfrm>
            <a:off x="1985114" y="2874153"/>
            <a:ext cx="3598200" cy="1367280"/>
            <a:chOff x="1985114" y="2874153"/>
            <a:chExt cx="3598200" cy="136728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F12AB4E-57AB-4A1A-C1B0-137952374869}"/>
                    </a:ext>
                  </a:extLst>
                </p14:cNvPr>
                <p14:cNvContentPartPr/>
                <p14:nvPr/>
              </p14:nvContentPartPr>
              <p14:xfrm>
                <a:off x="5287754" y="4208673"/>
                <a:ext cx="360" cy="360"/>
              </p14:xfrm>
            </p:contentPart>
          </mc:Choice>
          <mc:Fallback>
            <p:pic>
              <p:nvPicPr>
                <p:cNvPr id="5" name="Ink 4">
                  <a:extLst>
                    <a:ext uri="{FF2B5EF4-FFF2-40B4-BE49-F238E27FC236}">
                      <a16:creationId xmlns:a16="http://schemas.microsoft.com/office/drawing/2014/main" id="{2F12AB4E-57AB-4A1A-C1B0-137952374869}"/>
                    </a:ext>
                  </a:extLst>
                </p:cNvPr>
                <p:cNvPicPr/>
                <p:nvPr/>
              </p:nvPicPr>
              <p:blipFill>
                <a:blip r:embed="rId4"/>
                <a:stretch>
                  <a:fillRect/>
                </a:stretch>
              </p:blipFill>
              <p:spPr>
                <a:xfrm>
                  <a:off x="5281634" y="420255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F45522B0-8767-2CBB-2121-778D71278556}"/>
                    </a:ext>
                  </a:extLst>
                </p14:cNvPr>
                <p14:cNvContentPartPr/>
                <p14:nvPr/>
              </p14:nvContentPartPr>
              <p14:xfrm>
                <a:off x="4274714" y="3238473"/>
                <a:ext cx="360" cy="360"/>
              </p14:xfrm>
            </p:contentPart>
          </mc:Choice>
          <mc:Fallback>
            <p:pic>
              <p:nvPicPr>
                <p:cNvPr id="6" name="Ink 5">
                  <a:extLst>
                    <a:ext uri="{FF2B5EF4-FFF2-40B4-BE49-F238E27FC236}">
                      <a16:creationId xmlns:a16="http://schemas.microsoft.com/office/drawing/2014/main" id="{F45522B0-8767-2CBB-2121-778D71278556}"/>
                    </a:ext>
                  </a:extLst>
                </p:cNvPr>
                <p:cNvPicPr/>
                <p:nvPr/>
              </p:nvPicPr>
              <p:blipFill>
                <a:blip r:embed="rId4"/>
                <a:stretch>
                  <a:fillRect/>
                </a:stretch>
              </p:blipFill>
              <p:spPr>
                <a:xfrm>
                  <a:off x="4268594" y="323235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F35640A9-82CD-951C-4FBA-697FB1448216}"/>
                    </a:ext>
                  </a:extLst>
                </p14:cNvPr>
                <p14:cNvContentPartPr/>
                <p14:nvPr/>
              </p14:nvContentPartPr>
              <p14:xfrm>
                <a:off x="4891034" y="3536553"/>
                <a:ext cx="360" cy="360"/>
              </p14:xfrm>
            </p:contentPart>
          </mc:Choice>
          <mc:Fallback>
            <p:pic>
              <p:nvPicPr>
                <p:cNvPr id="7" name="Ink 6">
                  <a:extLst>
                    <a:ext uri="{FF2B5EF4-FFF2-40B4-BE49-F238E27FC236}">
                      <a16:creationId xmlns:a16="http://schemas.microsoft.com/office/drawing/2014/main" id="{F35640A9-82CD-951C-4FBA-697FB1448216}"/>
                    </a:ext>
                  </a:extLst>
                </p:cNvPr>
                <p:cNvPicPr/>
                <p:nvPr/>
              </p:nvPicPr>
              <p:blipFill>
                <a:blip r:embed="rId4"/>
                <a:stretch>
                  <a:fillRect/>
                </a:stretch>
              </p:blipFill>
              <p:spPr>
                <a:xfrm>
                  <a:off x="4884914" y="353043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96F6AA18-AE37-AB34-4571-072DE6D73AAC}"/>
                    </a:ext>
                  </a:extLst>
                </p14:cNvPr>
                <p14:cNvContentPartPr/>
                <p14:nvPr/>
              </p14:nvContentPartPr>
              <p14:xfrm>
                <a:off x="5265794" y="4208673"/>
                <a:ext cx="360" cy="360"/>
              </p14:xfrm>
            </p:contentPart>
          </mc:Choice>
          <mc:Fallback>
            <p:pic>
              <p:nvPicPr>
                <p:cNvPr id="8" name="Ink 7">
                  <a:extLst>
                    <a:ext uri="{FF2B5EF4-FFF2-40B4-BE49-F238E27FC236}">
                      <a16:creationId xmlns:a16="http://schemas.microsoft.com/office/drawing/2014/main" id="{96F6AA18-AE37-AB34-4571-072DE6D73AAC}"/>
                    </a:ext>
                  </a:extLst>
                </p:cNvPr>
                <p:cNvPicPr/>
                <p:nvPr/>
              </p:nvPicPr>
              <p:blipFill>
                <a:blip r:embed="rId4"/>
                <a:stretch>
                  <a:fillRect/>
                </a:stretch>
              </p:blipFill>
              <p:spPr>
                <a:xfrm>
                  <a:off x="5259674" y="4202553"/>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65F5B144-6D94-5E92-370E-EFE71ECE85D4}"/>
                    </a:ext>
                  </a:extLst>
                </p14:cNvPr>
                <p14:cNvContentPartPr/>
                <p14:nvPr/>
              </p14:nvContentPartPr>
              <p14:xfrm>
                <a:off x="1985114" y="2874153"/>
                <a:ext cx="3390480" cy="1334880"/>
              </p14:xfrm>
            </p:contentPart>
          </mc:Choice>
          <mc:Fallback>
            <p:pic>
              <p:nvPicPr>
                <p:cNvPr id="9" name="Ink 8">
                  <a:extLst>
                    <a:ext uri="{FF2B5EF4-FFF2-40B4-BE49-F238E27FC236}">
                      <a16:creationId xmlns:a16="http://schemas.microsoft.com/office/drawing/2014/main" id="{65F5B144-6D94-5E92-370E-EFE71ECE85D4}"/>
                    </a:ext>
                  </a:extLst>
                </p:cNvPr>
                <p:cNvPicPr/>
                <p:nvPr/>
              </p:nvPicPr>
              <p:blipFill>
                <a:blip r:embed="rId9"/>
                <a:stretch>
                  <a:fillRect/>
                </a:stretch>
              </p:blipFill>
              <p:spPr>
                <a:xfrm>
                  <a:off x="1978994" y="2868033"/>
                  <a:ext cx="3402720" cy="13471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k 10">
                  <a:extLst>
                    <a:ext uri="{FF2B5EF4-FFF2-40B4-BE49-F238E27FC236}">
                      <a16:creationId xmlns:a16="http://schemas.microsoft.com/office/drawing/2014/main" id="{B29E20DF-6385-53B7-1FEE-0A067D02E1C9}"/>
                    </a:ext>
                  </a:extLst>
                </p14:cNvPr>
                <p14:cNvContentPartPr/>
                <p14:nvPr/>
              </p14:nvContentPartPr>
              <p14:xfrm>
                <a:off x="5100194" y="3874953"/>
                <a:ext cx="132840" cy="300960"/>
              </p14:xfrm>
            </p:contentPart>
          </mc:Choice>
          <mc:Fallback>
            <p:pic>
              <p:nvPicPr>
                <p:cNvPr id="11" name="Ink 10">
                  <a:extLst>
                    <a:ext uri="{FF2B5EF4-FFF2-40B4-BE49-F238E27FC236}">
                      <a16:creationId xmlns:a16="http://schemas.microsoft.com/office/drawing/2014/main" id="{B29E20DF-6385-53B7-1FEE-0A067D02E1C9}"/>
                    </a:ext>
                  </a:extLst>
                </p:cNvPr>
                <p:cNvPicPr/>
                <p:nvPr/>
              </p:nvPicPr>
              <p:blipFill>
                <a:blip r:embed="rId11"/>
                <a:stretch>
                  <a:fillRect/>
                </a:stretch>
              </p:blipFill>
              <p:spPr>
                <a:xfrm>
                  <a:off x="5094074" y="3868833"/>
                  <a:ext cx="14508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3" name="Ink 12">
                  <a:extLst>
                    <a:ext uri="{FF2B5EF4-FFF2-40B4-BE49-F238E27FC236}">
                      <a16:creationId xmlns:a16="http://schemas.microsoft.com/office/drawing/2014/main" id="{EAFABBFB-EB61-0F19-247A-96B00B01D890}"/>
                    </a:ext>
                  </a:extLst>
                </p14:cNvPr>
                <p14:cNvContentPartPr/>
                <p14:nvPr/>
              </p14:nvContentPartPr>
              <p14:xfrm>
                <a:off x="5298914" y="3978633"/>
                <a:ext cx="284400" cy="262800"/>
              </p14:xfrm>
            </p:contentPart>
          </mc:Choice>
          <mc:Fallback>
            <p:pic>
              <p:nvPicPr>
                <p:cNvPr id="13" name="Ink 12">
                  <a:extLst>
                    <a:ext uri="{FF2B5EF4-FFF2-40B4-BE49-F238E27FC236}">
                      <a16:creationId xmlns:a16="http://schemas.microsoft.com/office/drawing/2014/main" id="{EAFABBFB-EB61-0F19-247A-96B00B01D890}"/>
                    </a:ext>
                  </a:extLst>
                </p:cNvPr>
                <p:cNvPicPr/>
                <p:nvPr/>
              </p:nvPicPr>
              <p:blipFill>
                <a:blip r:embed="rId13"/>
                <a:stretch>
                  <a:fillRect/>
                </a:stretch>
              </p:blipFill>
              <p:spPr>
                <a:xfrm>
                  <a:off x="5292794" y="3972513"/>
                  <a:ext cx="296640" cy="275040"/>
                </a:xfrm>
                <a:prstGeom prst="rect">
                  <a:avLst/>
                </a:prstGeom>
              </p:spPr>
            </p:pic>
          </mc:Fallback>
        </mc:AlternateContent>
      </p:grpSp>
    </p:spTree>
    <p:extLst>
      <p:ext uri="{BB962C8B-B14F-4D97-AF65-F5344CB8AC3E}">
        <p14:creationId xmlns:p14="http://schemas.microsoft.com/office/powerpoint/2010/main" val="23210475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07F44-B04F-9672-4CBD-E46C1E24F3EE}"/>
              </a:ext>
            </a:extLst>
          </p:cNvPr>
          <p:cNvSpPr>
            <a:spLocks noGrp="1"/>
          </p:cNvSpPr>
          <p:nvPr>
            <p:ph type="title"/>
          </p:nvPr>
        </p:nvSpPr>
        <p:spPr>
          <a:xfrm>
            <a:off x="2323182" y="2766218"/>
            <a:ext cx="7545636" cy="1325563"/>
          </a:xfrm>
        </p:spPr>
        <p:txBody>
          <a:bodyPr/>
          <a:lstStyle/>
          <a:p>
            <a:r>
              <a:rPr lang="en-US" dirty="0"/>
              <a:t>Solder C3 and cut excess leads</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D8B20E33-74EB-BAF3-4542-EAD2763A17DC}"/>
                  </a:ext>
                </a:extLst>
              </p14:cNvPr>
              <p14:cNvContentPartPr/>
              <p14:nvPr/>
            </p14:nvContentPartPr>
            <p14:xfrm>
              <a:off x="5056634" y="881041"/>
              <a:ext cx="360" cy="360"/>
            </p14:xfrm>
          </p:contentPart>
        </mc:Choice>
        <mc:Fallback>
          <p:pic>
            <p:nvPicPr>
              <p:cNvPr id="4" name="Ink 3">
                <a:extLst>
                  <a:ext uri="{FF2B5EF4-FFF2-40B4-BE49-F238E27FC236}">
                    <a16:creationId xmlns:a16="http://schemas.microsoft.com/office/drawing/2014/main" id="{D8B20E33-74EB-BAF3-4542-EAD2763A17DC}"/>
                  </a:ext>
                </a:extLst>
              </p:cNvPr>
              <p:cNvPicPr/>
              <p:nvPr/>
            </p:nvPicPr>
            <p:blipFill>
              <a:blip r:embed="rId3"/>
              <a:stretch>
                <a:fillRect/>
              </a:stretch>
            </p:blipFill>
            <p:spPr>
              <a:xfrm>
                <a:off x="5050514" y="874921"/>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DCF4D9A8-35DE-1193-ADBF-77070210A8B3}"/>
                  </a:ext>
                </a:extLst>
              </p14:cNvPr>
              <p14:cNvContentPartPr/>
              <p14:nvPr/>
            </p14:nvContentPartPr>
            <p14:xfrm>
              <a:off x="3106514" y="991561"/>
              <a:ext cx="360" cy="360"/>
            </p14:xfrm>
          </p:contentPart>
        </mc:Choice>
        <mc:Fallback>
          <p:pic>
            <p:nvPicPr>
              <p:cNvPr id="5" name="Ink 4">
                <a:extLst>
                  <a:ext uri="{FF2B5EF4-FFF2-40B4-BE49-F238E27FC236}">
                    <a16:creationId xmlns:a16="http://schemas.microsoft.com/office/drawing/2014/main" id="{DCF4D9A8-35DE-1193-ADBF-77070210A8B3}"/>
                  </a:ext>
                </a:extLst>
              </p:cNvPr>
              <p:cNvPicPr/>
              <p:nvPr/>
            </p:nvPicPr>
            <p:blipFill>
              <a:blip r:embed="rId3"/>
              <a:stretch>
                <a:fillRect/>
              </a:stretch>
            </p:blipFill>
            <p:spPr>
              <a:xfrm>
                <a:off x="3100394" y="985441"/>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AE9D87B-664A-08EC-CE80-2C206157D150}"/>
                  </a:ext>
                </a:extLst>
              </p14:cNvPr>
              <p14:cNvContentPartPr/>
              <p14:nvPr/>
            </p14:nvContentPartPr>
            <p14:xfrm>
              <a:off x="1553474" y="892201"/>
              <a:ext cx="360" cy="360"/>
            </p14:xfrm>
          </p:contentPart>
        </mc:Choice>
        <mc:Fallback>
          <p:pic>
            <p:nvPicPr>
              <p:cNvPr id="6" name="Ink 5">
                <a:extLst>
                  <a:ext uri="{FF2B5EF4-FFF2-40B4-BE49-F238E27FC236}">
                    <a16:creationId xmlns:a16="http://schemas.microsoft.com/office/drawing/2014/main" id="{4AE9D87B-664A-08EC-CE80-2C206157D150}"/>
                  </a:ext>
                </a:extLst>
              </p:cNvPr>
              <p:cNvPicPr/>
              <p:nvPr/>
            </p:nvPicPr>
            <p:blipFill>
              <a:blip r:embed="rId3"/>
              <a:stretch>
                <a:fillRect/>
              </a:stretch>
            </p:blipFill>
            <p:spPr>
              <a:xfrm>
                <a:off x="1547354" y="886081"/>
                <a:ext cx="12600" cy="12600"/>
              </a:xfrm>
              <a:prstGeom prst="rect">
                <a:avLst/>
              </a:prstGeom>
            </p:spPr>
          </p:pic>
        </mc:Fallback>
      </mc:AlternateContent>
      <p:grpSp>
        <p:nvGrpSpPr>
          <p:cNvPr id="9" name="Group 8">
            <a:extLst>
              <a:ext uri="{FF2B5EF4-FFF2-40B4-BE49-F238E27FC236}">
                <a16:creationId xmlns:a16="http://schemas.microsoft.com/office/drawing/2014/main" id="{7DE57B0E-4ADE-01C7-5F73-BE10C6439A44}"/>
              </a:ext>
            </a:extLst>
          </p:cNvPr>
          <p:cNvGrpSpPr/>
          <p:nvPr/>
        </p:nvGrpSpPr>
        <p:grpSpPr>
          <a:xfrm>
            <a:off x="1178714" y="1112521"/>
            <a:ext cx="360" cy="360"/>
            <a:chOff x="1178714" y="1112521"/>
            <a:chExt cx="360" cy="360"/>
          </a:xfrm>
        </p:grpSpPr>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20F508DD-2EBA-4B50-57B7-59C4943C2DF6}"/>
                    </a:ext>
                  </a:extLst>
                </p14:cNvPr>
                <p14:cNvContentPartPr/>
                <p14:nvPr/>
              </p14:nvContentPartPr>
              <p14:xfrm>
                <a:off x="1178714" y="1112521"/>
                <a:ext cx="360" cy="360"/>
              </p14:xfrm>
            </p:contentPart>
          </mc:Choice>
          <mc:Fallback>
            <p:pic>
              <p:nvPicPr>
                <p:cNvPr id="7" name="Ink 6">
                  <a:extLst>
                    <a:ext uri="{FF2B5EF4-FFF2-40B4-BE49-F238E27FC236}">
                      <a16:creationId xmlns:a16="http://schemas.microsoft.com/office/drawing/2014/main" id="{20F508DD-2EBA-4B50-57B7-59C4943C2DF6}"/>
                    </a:ext>
                  </a:extLst>
                </p:cNvPr>
                <p:cNvPicPr/>
                <p:nvPr/>
              </p:nvPicPr>
              <p:blipFill>
                <a:blip r:embed="rId3"/>
                <a:stretch>
                  <a:fillRect/>
                </a:stretch>
              </p:blipFill>
              <p:spPr>
                <a:xfrm>
                  <a:off x="1172594" y="1106401"/>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B403454B-1419-C8D2-1FF0-3054D2475FFE}"/>
                    </a:ext>
                  </a:extLst>
                </p14:cNvPr>
                <p14:cNvContentPartPr/>
                <p14:nvPr/>
              </p14:nvContentPartPr>
              <p14:xfrm>
                <a:off x="1178714" y="1112521"/>
                <a:ext cx="360" cy="360"/>
              </p14:xfrm>
            </p:contentPart>
          </mc:Choice>
          <mc:Fallback>
            <p:pic>
              <p:nvPicPr>
                <p:cNvPr id="8" name="Ink 7">
                  <a:extLst>
                    <a:ext uri="{FF2B5EF4-FFF2-40B4-BE49-F238E27FC236}">
                      <a16:creationId xmlns:a16="http://schemas.microsoft.com/office/drawing/2014/main" id="{B403454B-1419-C8D2-1FF0-3054D2475FFE}"/>
                    </a:ext>
                  </a:extLst>
                </p:cNvPr>
                <p:cNvPicPr/>
                <p:nvPr/>
              </p:nvPicPr>
              <p:blipFill>
                <a:blip r:embed="rId3"/>
                <a:stretch>
                  <a:fillRect/>
                </a:stretch>
              </p:blipFill>
              <p:spPr>
                <a:xfrm>
                  <a:off x="1172594" y="1106401"/>
                  <a:ext cx="12600" cy="12600"/>
                </a:xfrm>
                <a:prstGeom prst="rect">
                  <a:avLst/>
                </a:prstGeom>
              </p:spPr>
            </p:pic>
          </mc:Fallback>
        </mc:AlternateContent>
      </p:grpSp>
    </p:spTree>
    <p:extLst>
      <p:ext uri="{BB962C8B-B14F-4D97-AF65-F5344CB8AC3E}">
        <p14:creationId xmlns:p14="http://schemas.microsoft.com/office/powerpoint/2010/main" val="41875059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05467-BFB6-66D2-55B1-8D096A9DD4F3}"/>
              </a:ext>
            </a:extLst>
          </p:cNvPr>
          <p:cNvSpPr>
            <a:spLocks noGrp="1"/>
          </p:cNvSpPr>
          <p:nvPr>
            <p:ph type="title"/>
          </p:nvPr>
        </p:nvSpPr>
        <p:spPr/>
        <p:txBody>
          <a:bodyPr/>
          <a:lstStyle/>
          <a:p>
            <a:pPr algn="ctr"/>
            <a:r>
              <a:rPr lang="en-US" dirty="0"/>
              <a:t>Located last ceramic capacitor which is marked ‘104’ and place it in spot ‘C5’</a:t>
            </a:r>
          </a:p>
        </p:txBody>
      </p:sp>
      <p:pic>
        <p:nvPicPr>
          <p:cNvPr id="4" name="Content Placeholder 3">
            <a:extLst>
              <a:ext uri="{FF2B5EF4-FFF2-40B4-BE49-F238E27FC236}">
                <a16:creationId xmlns:a16="http://schemas.microsoft.com/office/drawing/2014/main" id="{38DFF92D-291F-BFCB-20C6-9ED96966C049}"/>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E6DB9C37-B106-CFD8-AB77-1ABA028EFE23}"/>
                  </a:ext>
                </a:extLst>
              </p14:cNvPr>
              <p14:cNvContentPartPr/>
              <p14:nvPr/>
            </p14:nvContentPartPr>
            <p14:xfrm>
              <a:off x="1665794" y="2996193"/>
              <a:ext cx="3699720" cy="353160"/>
            </p14:xfrm>
          </p:contentPart>
        </mc:Choice>
        <mc:Fallback>
          <p:pic>
            <p:nvPicPr>
              <p:cNvPr id="8" name="Ink 7">
                <a:extLst>
                  <a:ext uri="{FF2B5EF4-FFF2-40B4-BE49-F238E27FC236}">
                    <a16:creationId xmlns:a16="http://schemas.microsoft.com/office/drawing/2014/main" id="{E6DB9C37-B106-CFD8-AB77-1ABA028EFE23}"/>
                  </a:ext>
                </a:extLst>
              </p:cNvPr>
              <p:cNvPicPr/>
              <p:nvPr/>
            </p:nvPicPr>
            <p:blipFill>
              <a:blip r:embed="rId4"/>
              <a:stretch>
                <a:fillRect/>
              </a:stretch>
            </p:blipFill>
            <p:spPr>
              <a:xfrm>
                <a:off x="1656794" y="2987193"/>
                <a:ext cx="3717360" cy="370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0" name="Ink 9">
                <a:extLst>
                  <a:ext uri="{FF2B5EF4-FFF2-40B4-BE49-F238E27FC236}">
                    <a16:creationId xmlns:a16="http://schemas.microsoft.com/office/drawing/2014/main" id="{AD3BAA7B-BF4A-3F94-ADB3-DDD8C0BE25BB}"/>
                  </a:ext>
                </a:extLst>
              </p14:cNvPr>
              <p14:cNvContentPartPr/>
              <p14:nvPr/>
            </p14:nvContentPartPr>
            <p14:xfrm>
              <a:off x="5258594" y="3721953"/>
              <a:ext cx="382320" cy="299160"/>
            </p14:xfrm>
          </p:contentPart>
        </mc:Choice>
        <mc:Fallback>
          <p:pic>
            <p:nvPicPr>
              <p:cNvPr id="10" name="Ink 9">
                <a:extLst>
                  <a:ext uri="{FF2B5EF4-FFF2-40B4-BE49-F238E27FC236}">
                    <a16:creationId xmlns:a16="http://schemas.microsoft.com/office/drawing/2014/main" id="{AD3BAA7B-BF4A-3F94-ADB3-DDD8C0BE25BB}"/>
                  </a:ext>
                </a:extLst>
              </p:cNvPr>
              <p:cNvPicPr/>
              <p:nvPr/>
            </p:nvPicPr>
            <p:blipFill>
              <a:blip r:embed="rId6"/>
              <a:stretch>
                <a:fillRect/>
              </a:stretch>
            </p:blipFill>
            <p:spPr>
              <a:xfrm>
                <a:off x="5249954" y="3713313"/>
                <a:ext cx="39996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1" name="Ink 10">
                <a:extLst>
                  <a:ext uri="{FF2B5EF4-FFF2-40B4-BE49-F238E27FC236}">
                    <a16:creationId xmlns:a16="http://schemas.microsoft.com/office/drawing/2014/main" id="{36AB6952-EB50-25D5-7D3E-DDCAAD0C94CD}"/>
                  </a:ext>
                </a:extLst>
              </p14:cNvPr>
              <p14:cNvContentPartPr/>
              <p14:nvPr/>
            </p14:nvContentPartPr>
            <p14:xfrm>
              <a:off x="5684474" y="3533313"/>
              <a:ext cx="249120" cy="521280"/>
            </p14:xfrm>
          </p:contentPart>
        </mc:Choice>
        <mc:Fallback>
          <p:pic>
            <p:nvPicPr>
              <p:cNvPr id="11" name="Ink 10">
                <a:extLst>
                  <a:ext uri="{FF2B5EF4-FFF2-40B4-BE49-F238E27FC236}">
                    <a16:creationId xmlns:a16="http://schemas.microsoft.com/office/drawing/2014/main" id="{36AB6952-EB50-25D5-7D3E-DDCAAD0C94CD}"/>
                  </a:ext>
                </a:extLst>
              </p:cNvPr>
              <p:cNvPicPr/>
              <p:nvPr/>
            </p:nvPicPr>
            <p:blipFill>
              <a:blip r:embed="rId8"/>
              <a:stretch>
                <a:fillRect/>
              </a:stretch>
            </p:blipFill>
            <p:spPr>
              <a:xfrm>
                <a:off x="5675474" y="3524313"/>
                <a:ext cx="266760" cy="538920"/>
              </a:xfrm>
              <a:prstGeom prst="rect">
                <a:avLst/>
              </a:prstGeom>
            </p:spPr>
          </p:pic>
        </mc:Fallback>
      </mc:AlternateContent>
      <p:grpSp>
        <p:nvGrpSpPr>
          <p:cNvPr id="14" name="Group 13">
            <a:extLst>
              <a:ext uri="{FF2B5EF4-FFF2-40B4-BE49-F238E27FC236}">
                <a16:creationId xmlns:a16="http://schemas.microsoft.com/office/drawing/2014/main" id="{FD864999-21DF-F98D-840D-3AAD7D6AB7B2}"/>
              </a:ext>
            </a:extLst>
          </p:cNvPr>
          <p:cNvGrpSpPr/>
          <p:nvPr/>
        </p:nvGrpSpPr>
        <p:grpSpPr>
          <a:xfrm>
            <a:off x="5189474" y="3228393"/>
            <a:ext cx="528480" cy="892080"/>
            <a:chOff x="5189474" y="3228393"/>
            <a:chExt cx="528480" cy="892080"/>
          </a:xfrm>
        </p:grpSpPr>
        <mc:AlternateContent xmlns:mc="http://schemas.openxmlformats.org/markup-compatibility/2006">
          <mc:Choice xmlns:p14="http://schemas.microsoft.com/office/powerpoint/2010/main" Requires="p14">
            <p:contentPart p14:bwMode="auto" r:id="rId9">
              <p14:nvContentPartPr>
                <p14:cNvPr id="5" name="Ink 4">
                  <a:extLst>
                    <a:ext uri="{FF2B5EF4-FFF2-40B4-BE49-F238E27FC236}">
                      <a16:creationId xmlns:a16="http://schemas.microsoft.com/office/drawing/2014/main" id="{A11CFD18-22FF-2ABB-9CFC-52BED8BCCDE1}"/>
                    </a:ext>
                  </a:extLst>
                </p14:cNvPr>
                <p14:cNvContentPartPr/>
                <p14:nvPr/>
              </p14:nvContentPartPr>
              <p14:xfrm>
                <a:off x="5684474" y="4120113"/>
                <a:ext cx="360" cy="360"/>
              </p14:xfrm>
            </p:contentPart>
          </mc:Choice>
          <mc:Fallback>
            <p:pic>
              <p:nvPicPr>
                <p:cNvPr id="5" name="Ink 4">
                  <a:extLst>
                    <a:ext uri="{FF2B5EF4-FFF2-40B4-BE49-F238E27FC236}">
                      <a16:creationId xmlns:a16="http://schemas.microsoft.com/office/drawing/2014/main" id="{A11CFD18-22FF-2ABB-9CFC-52BED8BCCDE1}"/>
                    </a:ext>
                  </a:extLst>
                </p:cNvPr>
                <p:cNvPicPr/>
                <p:nvPr/>
              </p:nvPicPr>
              <p:blipFill>
                <a:blip r:embed="rId10"/>
                <a:stretch>
                  <a:fillRect/>
                </a:stretch>
              </p:blipFill>
              <p:spPr>
                <a:xfrm>
                  <a:off x="5675474" y="41114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6" name="Ink 5">
                  <a:extLst>
                    <a:ext uri="{FF2B5EF4-FFF2-40B4-BE49-F238E27FC236}">
                      <a16:creationId xmlns:a16="http://schemas.microsoft.com/office/drawing/2014/main" id="{F04B1796-C756-93DB-1499-15451464D875}"/>
                    </a:ext>
                  </a:extLst>
                </p14:cNvPr>
                <p14:cNvContentPartPr/>
                <p14:nvPr/>
              </p14:nvContentPartPr>
              <p14:xfrm>
                <a:off x="5398634" y="3265833"/>
                <a:ext cx="319320" cy="281880"/>
              </p14:xfrm>
            </p:contentPart>
          </mc:Choice>
          <mc:Fallback>
            <p:pic>
              <p:nvPicPr>
                <p:cNvPr id="6" name="Ink 5">
                  <a:extLst>
                    <a:ext uri="{FF2B5EF4-FFF2-40B4-BE49-F238E27FC236}">
                      <a16:creationId xmlns:a16="http://schemas.microsoft.com/office/drawing/2014/main" id="{F04B1796-C756-93DB-1499-15451464D875}"/>
                    </a:ext>
                  </a:extLst>
                </p:cNvPr>
                <p:cNvPicPr/>
                <p:nvPr/>
              </p:nvPicPr>
              <p:blipFill>
                <a:blip r:embed="rId12"/>
                <a:stretch>
                  <a:fillRect/>
                </a:stretch>
              </p:blipFill>
              <p:spPr>
                <a:xfrm>
                  <a:off x="5389634" y="3257193"/>
                  <a:ext cx="33696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7" name="Ink 6">
                  <a:extLst>
                    <a:ext uri="{FF2B5EF4-FFF2-40B4-BE49-F238E27FC236}">
                      <a16:creationId xmlns:a16="http://schemas.microsoft.com/office/drawing/2014/main" id="{9DE20195-0219-61C9-1DE8-FA2D2CD79E36}"/>
                    </a:ext>
                  </a:extLst>
                </p14:cNvPr>
                <p14:cNvContentPartPr/>
                <p14:nvPr/>
              </p14:nvContentPartPr>
              <p14:xfrm>
                <a:off x="5561354" y="3657153"/>
                <a:ext cx="56880" cy="419040"/>
              </p14:xfrm>
            </p:contentPart>
          </mc:Choice>
          <mc:Fallback>
            <p:pic>
              <p:nvPicPr>
                <p:cNvPr id="7" name="Ink 6">
                  <a:extLst>
                    <a:ext uri="{FF2B5EF4-FFF2-40B4-BE49-F238E27FC236}">
                      <a16:creationId xmlns:a16="http://schemas.microsoft.com/office/drawing/2014/main" id="{9DE20195-0219-61C9-1DE8-FA2D2CD79E36}"/>
                    </a:ext>
                  </a:extLst>
                </p:cNvPr>
                <p:cNvPicPr/>
                <p:nvPr/>
              </p:nvPicPr>
              <p:blipFill>
                <a:blip r:embed="rId14"/>
                <a:stretch>
                  <a:fillRect/>
                </a:stretch>
              </p:blipFill>
              <p:spPr>
                <a:xfrm>
                  <a:off x="5552714" y="3648513"/>
                  <a:ext cx="74520" cy="436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Ink 12">
                  <a:extLst>
                    <a:ext uri="{FF2B5EF4-FFF2-40B4-BE49-F238E27FC236}">
                      <a16:creationId xmlns:a16="http://schemas.microsoft.com/office/drawing/2014/main" id="{C2BF9848-261F-D598-5E7B-5D8CCEA934FB}"/>
                    </a:ext>
                  </a:extLst>
                </p14:cNvPr>
                <p14:cNvContentPartPr/>
                <p14:nvPr/>
              </p14:nvContentPartPr>
              <p14:xfrm>
                <a:off x="5189474" y="3228393"/>
                <a:ext cx="484560" cy="781560"/>
              </p14:xfrm>
            </p:contentPart>
          </mc:Choice>
          <mc:Fallback>
            <p:pic>
              <p:nvPicPr>
                <p:cNvPr id="13" name="Ink 12">
                  <a:extLst>
                    <a:ext uri="{FF2B5EF4-FFF2-40B4-BE49-F238E27FC236}">
                      <a16:creationId xmlns:a16="http://schemas.microsoft.com/office/drawing/2014/main" id="{C2BF9848-261F-D598-5E7B-5D8CCEA934FB}"/>
                    </a:ext>
                  </a:extLst>
                </p:cNvPr>
                <p:cNvPicPr/>
                <p:nvPr/>
              </p:nvPicPr>
              <p:blipFill>
                <a:blip r:embed="rId16"/>
                <a:stretch>
                  <a:fillRect/>
                </a:stretch>
              </p:blipFill>
              <p:spPr>
                <a:xfrm>
                  <a:off x="5180834" y="3219753"/>
                  <a:ext cx="502200" cy="799200"/>
                </a:xfrm>
                <a:prstGeom prst="rect">
                  <a:avLst/>
                </a:prstGeom>
              </p:spPr>
            </p:pic>
          </mc:Fallback>
        </mc:AlternateContent>
      </p:grpSp>
    </p:spTree>
    <p:extLst>
      <p:ext uri="{BB962C8B-B14F-4D97-AF65-F5344CB8AC3E}">
        <p14:creationId xmlns:p14="http://schemas.microsoft.com/office/powerpoint/2010/main" val="33708513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8AF30-5662-61D1-CAED-487AFA21508C}"/>
              </a:ext>
            </a:extLst>
          </p:cNvPr>
          <p:cNvSpPr>
            <a:spLocks noGrp="1"/>
          </p:cNvSpPr>
          <p:nvPr>
            <p:ph type="title"/>
          </p:nvPr>
        </p:nvSpPr>
        <p:spPr>
          <a:xfrm>
            <a:off x="1976150" y="409192"/>
            <a:ext cx="8239699" cy="1325563"/>
          </a:xfrm>
        </p:spPr>
        <p:txBody>
          <a:bodyPr/>
          <a:lstStyle/>
          <a:p>
            <a:r>
              <a:rPr lang="en-US" dirty="0"/>
              <a:t>Ceramic Capacitor for location ‘C5’</a:t>
            </a:r>
          </a:p>
        </p:txBody>
      </p:sp>
      <p:pic>
        <p:nvPicPr>
          <p:cNvPr id="5" name="Content Placeholder 4" descr="A round object with a black logo on it&#10;&#10;Description automatically generated">
            <a:extLst>
              <a:ext uri="{FF2B5EF4-FFF2-40B4-BE49-F238E27FC236}">
                <a16:creationId xmlns:a16="http://schemas.microsoft.com/office/drawing/2014/main" id="{AFAEA23B-9588-F9CC-85F0-6F4BD78BC4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1435223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6D76A-E418-B613-9192-2112AE2F22A1}"/>
              </a:ext>
            </a:extLst>
          </p:cNvPr>
          <p:cNvSpPr>
            <a:spLocks noGrp="1"/>
          </p:cNvSpPr>
          <p:nvPr>
            <p:ph type="title"/>
          </p:nvPr>
        </p:nvSpPr>
        <p:spPr>
          <a:xfrm>
            <a:off x="2620637" y="2865954"/>
            <a:ext cx="6950725" cy="1325563"/>
          </a:xfrm>
        </p:spPr>
        <p:txBody>
          <a:bodyPr/>
          <a:lstStyle/>
          <a:p>
            <a:r>
              <a:rPr lang="en-US" dirty="0"/>
              <a:t>Solder and cut excess of C5</a:t>
            </a:r>
          </a:p>
        </p:txBody>
      </p:sp>
    </p:spTree>
    <p:extLst>
      <p:ext uri="{BB962C8B-B14F-4D97-AF65-F5344CB8AC3E}">
        <p14:creationId xmlns:p14="http://schemas.microsoft.com/office/powerpoint/2010/main" val="1610207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3C219-FB64-25D1-F631-CA4465889BD7}"/>
              </a:ext>
            </a:extLst>
          </p:cNvPr>
          <p:cNvSpPr>
            <a:spLocks noGrp="1"/>
          </p:cNvSpPr>
          <p:nvPr>
            <p:ph type="title"/>
          </p:nvPr>
        </p:nvSpPr>
        <p:spPr/>
        <p:txBody>
          <a:bodyPr/>
          <a:lstStyle/>
          <a:p>
            <a:r>
              <a:rPr lang="en-US" dirty="0"/>
              <a:t>Locate the Transistor </a:t>
            </a:r>
          </a:p>
        </p:txBody>
      </p:sp>
      <p:pic>
        <p:nvPicPr>
          <p:cNvPr id="4" name="Content Placeholder 3">
            <a:extLst>
              <a:ext uri="{FF2B5EF4-FFF2-40B4-BE49-F238E27FC236}">
                <a16:creationId xmlns:a16="http://schemas.microsoft.com/office/drawing/2014/main" id="{521F4306-1337-0F07-B919-4A09D0D143BE}"/>
              </a:ext>
            </a:extLst>
          </p:cNvPr>
          <p:cNvPicPr>
            <a:picLocks noGrp="1" noChangeAspect="1"/>
          </p:cNvPicPr>
          <p:nvPr>
            <p:ph idx="1"/>
          </p:nvPr>
        </p:nvPicPr>
        <p:blipFill>
          <a:blip r:embed="rId2"/>
          <a:stretch>
            <a:fillRect/>
          </a:stretch>
        </p:blipFill>
        <p:spPr>
          <a:xfrm>
            <a:off x="4465384" y="1825625"/>
            <a:ext cx="3261232" cy="4351338"/>
          </a:xfrm>
          <a:prstGeom prst="rect">
            <a:avLst/>
          </a:prstGeom>
        </p:spPr>
      </p:pic>
      <p:pic>
        <p:nvPicPr>
          <p:cNvPr id="5" name="Picture 4">
            <a:extLst>
              <a:ext uri="{FF2B5EF4-FFF2-40B4-BE49-F238E27FC236}">
                <a16:creationId xmlns:a16="http://schemas.microsoft.com/office/drawing/2014/main" id="{8A9F9893-ECD6-44A3-F83E-1D862D42F2F7}"/>
              </a:ext>
            </a:extLst>
          </p:cNvPr>
          <p:cNvPicPr>
            <a:picLocks noChangeAspect="1"/>
          </p:cNvPicPr>
          <p:nvPr/>
        </p:nvPicPr>
        <p:blipFill>
          <a:blip r:embed="rId3"/>
          <a:stretch>
            <a:fillRect/>
          </a:stretch>
        </p:blipFill>
        <p:spPr>
          <a:xfrm>
            <a:off x="8200163" y="2432680"/>
            <a:ext cx="3042890" cy="2905469"/>
          </a:xfrm>
          <a:prstGeom prst="rect">
            <a:avLst/>
          </a:prstGeom>
        </p:spPr>
      </p:pic>
    </p:spTree>
    <p:extLst>
      <p:ext uri="{BB962C8B-B14F-4D97-AF65-F5344CB8AC3E}">
        <p14:creationId xmlns:p14="http://schemas.microsoft.com/office/powerpoint/2010/main" val="6467262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3626A-8DFB-54F4-17BB-17E87056D4E1}"/>
              </a:ext>
            </a:extLst>
          </p:cNvPr>
          <p:cNvSpPr>
            <a:spLocks noGrp="1"/>
          </p:cNvSpPr>
          <p:nvPr>
            <p:ph type="title"/>
          </p:nvPr>
        </p:nvSpPr>
        <p:spPr/>
        <p:txBody>
          <a:bodyPr>
            <a:normAutofit fontScale="90000"/>
          </a:bodyPr>
          <a:lstStyle/>
          <a:p>
            <a:pPr algn="ctr"/>
            <a:r>
              <a:rPr lang="en-US" dirty="0"/>
              <a:t>Orientation of legs is crucial – magic smoke can be permanently released if a mistake is made!</a:t>
            </a:r>
          </a:p>
        </p:txBody>
      </p:sp>
      <p:pic>
        <p:nvPicPr>
          <p:cNvPr id="4" name="Content Placeholder 3">
            <a:extLst>
              <a:ext uri="{FF2B5EF4-FFF2-40B4-BE49-F238E27FC236}">
                <a16:creationId xmlns:a16="http://schemas.microsoft.com/office/drawing/2014/main" id="{40F3A444-B3BC-53F6-E16F-A632C3911E6B}"/>
              </a:ext>
            </a:extLst>
          </p:cNvPr>
          <p:cNvPicPr>
            <a:picLocks noGrp="1" noChangeAspect="1"/>
          </p:cNvPicPr>
          <p:nvPr>
            <p:ph idx="1"/>
          </p:nvPr>
        </p:nvPicPr>
        <p:blipFill>
          <a:blip r:embed="rId2"/>
          <a:stretch>
            <a:fillRect/>
          </a:stretch>
        </p:blipFill>
        <p:spPr>
          <a:xfrm>
            <a:off x="967261" y="2192358"/>
            <a:ext cx="10034193" cy="3745734"/>
          </a:xfrm>
          <a:prstGeom prst="rect">
            <a:avLst/>
          </a:prstGeom>
        </p:spPr>
      </p:pic>
    </p:spTree>
    <p:extLst>
      <p:ext uri="{BB962C8B-B14F-4D97-AF65-F5344CB8AC3E}">
        <p14:creationId xmlns:p14="http://schemas.microsoft.com/office/powerpoint/2010/main" val="5022629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E5A90-05C9-5164-8FE7-13A00CD07CC0}"/>
              </a:ext>
            </a:extLst>
          </p:cNvPr>
          <p:cNvSpPr>
            <a:spLocks noGrp="1"/>
          </p:cNvSpPr>
          <p:nvPr>
            <p:ph type="title"/>
          </p:nvPr>
        </p:nvSpPr>
        <p:spPr/>
        <p:txBody>
          <a:bodyPr/>
          <a:lstStyle/>
          <a:p>
            <a:r>
              <a:rPr lang="en-US" dirty="0"/>
              <a:t>Place transistor in spot Q1 as shown…</a:t>
            </a:r>
          </a:p>
        </p:txBody>
      </p:sp>
      <p:pic>
        <p:nvPicPr>
          <p:cNvPr id="4" name="Content Placeholder 3">
            <a:extLst>
              <a:ext uri="{FF2B5EF4-FFF2-40B4-BE49-F238E27FC236}">
                <a16:creationId xmlns:a16="http://schemas.microsoft.com/office/drawing/2014/main" id="{AD7C65EC-8D66-BE62-1F44-AAE5CBB2D22D}"/>
              </a:ext>
            </a:extLst>
          </p:cNvPr>
          <p:cNvPicPr>
            <a:picLocks noGrp="1" noChangeAspect="1"/>
          </p:cNvPicPr>
          <p:nvPr>
            <p:ph idx="1"/>
          </p:nvPr>
        </p:nvPicPr>
        <p:blipFill>
          <a:blip r:embed="rId2"/>
          <a:stretch>
            <a:fillRect/>
          </a:stretch>
        </p:blipFill>
        <p:spPr>
          <a:xfrm rot="16200000">
            <a:off x="3798034" y="922292"/>
            <a:ext cx="4610375" cy="6147167"/>
          </a:xfrm>
          <a:prstGeom prst="rect">
            <a:avLst/>
          </a:prstGeom>
        </p:spPr>
      </p:pic>
      <p:grpSp>
        <p:nvGrpSpPr>
          <p:cNvPr id="13" name="Group 12">
            <a:extLst>
              <a:ext uri="{FF2B5EF4-FFF2-40B4-BE49-F238E27FC236}">
                <a16:creationId xmlns:a16="http://schemas.microsoft.com/office/drawing/2014/main" id="{7966C9F1-131A-4EEC-F3CB-D99DB5DDD037}"/>
              </a:ext>
            </a:extLst>
          </p:cNvPr>
          <p:cNvGrpSpPr/>
          <p:nvPr/>
        </p:nvGrpSpPr>
        <p:grpSpPr>
          <a:xfrm>
            <a:off x="6863474" y="2136873"/>
            <a:ext cx="3569400" cy="1654200"/>
            <a:chOff x="6863474" y="2136873"/>
            <a:chExt cx="3569400" cy="165420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DC6002E9-BBEF-9226-E715-C05C7FDA192F}"/>
                    </a:ext>
                  </a:extLst>
                </p14:cNvPr>
                <p14:cNvContentPartPr/>
                <p14:nvPr/>
              </p14:nvContentPartPr>
              <p14:xfrm>
                <a:off x="6863474" y="3591273"/>
                <a:ext cx="360" cy="360"/>
              </p14:xfrm>
            </p:contentPart>
          </mc:Choice>
          <mc:Fallback>
            <p:pic>
              <p:nvPicPr>
                <p:cNvPr id="5" name="Ink 4">
                  <a:extLst>
                    <a:ext uri="{FF2B5EF4-FFF2-40B4-BE49-F238E27FC236}">
                      <a16:creationId xmlns:a16="http://schemas.microsoft.com/office/drawing/2014/main" id="{DC6002E9-BBEF-9226-E715-C05C7FDA192F}"/>
                    </a:ext>
                  </a:extLst>
                </p:cNvPr>
                <p:cNvPicPr/>
                <p:nvPr/>
              </p:nvPicPr>
              <p:blipFill>
                <a:blip r:embed="rId4"/>
                <a:stretch>
                  <a:fillRect/>
                </a:stretch>
              </p:blipFill>
              <p:spPr>
                <a:xfrm>
                  <a:off x="6854834" y="35822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9D19AEC8-1786-0738-1094-416D724B5305}"/>
                    </a:ext>
                  </a:extLst>
                </p14:cNvPr>
                <p14:cNvContentPartPr/>
                <p14:nvPr/>
              </p14:nvContentPartPr>
              <p14:xfrm>
                <a:off x="7160834" y="2136873"/>
                <a:ext cx="3253320" cy="1388520"/>
              </p14:xfrm>
            </p:contentPart>
          </mc:Choice>
          <mc:Fallback>
            <p:pic>
              <p:nvPicPr>
                <p:cNvPr id="6" name="Ink 5">
                  <a:extLst>
                    <a:ext uri="{FF2B5EF4-FFF2-40B4-BE49-F238E27FC236}">
                      <a16:creationId xmlns:a16="http://schemas.microsoft.com/office/drawing/2014/main" id="{9D19AEC8-1786-0738-1094-416D724B5305}"/>
                    </a:ext>
                  </a:extLst>
                </p:cNvPr>
                <p:cNvPicPr/>
                <p:nvPr/>
              </p:nvPicPr>
              <p:blipFill>
                <a:blip r:embed="rId6"/>
                <a:stretch>
                  <a:fillRect/>
                </a:stretch>
              </p:blipFill>
              <p:spPr>
                <a:xfrm>
                  <a:off x="7152194" y="2128233"/>
                  <a:ext cx="3270960" cy="1406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268BACB5-F5A5-EE12-2528-17649E4FE9B7}"/>
                    </a:ext>
                  </a:extLst>
                </p14:cNvPr>
                <p14:cNvContentPartPr/>
                <p14:nvPr/>
              </p14:nvContentPartPr>
              <p14:xfrm>
                <a:off x="10432514" y="2137233"/>
                <a:ext cx="360" cy="360"/>
              </p14:xfrm>
            </p:contentPart>
          </mc:Choice>
          <mc:Fallback>
            <p:pic>
              <p:nvPicPr>
                <p:cNvPr id="7" name="Ink 6">
                  <a:extLst>
                    <a:ext uri="{FF2B5EF4-FFF2-40B4-BE49-F238E27FC236}">
                      <a16:creationId xmlns:a16="http://schemas.microsoft.com/office/drawing/2014/main" id="{268BACB5-F5A5-EE12-2528-17649E4FE9B7}"/>
                    </a:ext>
                  </a:extLst>
                </p:cNvPr>
                <p:cNvPicPr/>
                <p:nvPr/>
              </p:nvPicPr>
              <p:blipFill>
                <a:blip r:embed="rId4"/>
                <a:stretch>
                  <a:fillRect/>
                </a:stretch>
              </p:blipFill>
              <p:spPr>
                <a:xfrm>
                  <a:off x="10423514" y="212859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Ink 8">
                  <a:extLst>
                    <a:ext uri="{FF2B5EF4-FFF2-40B4-BE49-F238E27FC236}">
                      <a16:creationId xmlns:a16="http://schemas.microsoft.com/office/drawing/2014/main" id="{2B3C7986-0351-9411-176B-B2FD7E896DDB}"/>
                    </a:ext>
                  </a:extLst>
                </p14:cNvPr>
                <p14:cNvContentPartPr/>
                <p14:nvPr/>
              </p14:nvContentPartPr>
              <p14:xfrm>
                <a:off x="7138874" y="3536193"/>
                <a:ext cx="360" cy="360"/>
              </p14:xfrm>
            </p:contentPart>
          </mc:Choice>
          <mc:Fallback>
            <p:pic>
              <p:nvPicPr>
                <p:cNvPr id="9" name="Ink 8">
                  <a:extLst>
                    <a:ext uri="{FF2B5EF4-FFF2-40B4-BE49-F238E27FC236}">
                      <a16:creationId xmlns:a16="http://schemas.microsoft.com/office/drawing/2014/main" id="{2B3C7986-0351-9411-176B-B2FD7E896DDB}"/>
                    </a:ext>
                  </a:extLst>
                </p:cNvPr>
                <p:cNvPicPr/>
                <p:nvPr/>
              </p:nvPicPr>
              <p:blipFill>
                <a:blip r:embed="rId4"/>
                <a:stretch>
                  <a:fillRect/>
                </a:stretch>
              </p:blipFill>
              <p:spPr>
                <a:xfrm>
                  <a:off x="7130234" y="352755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4364B545-46BD-21A8-F45E-AFD9FC390EBD}"/>
                    </a:ext>
                  </a:extLst>
                </p14:cNvPr>
                <p14:cNvContentPartPr/>
                <p14:nvPr/>
              </p14:nvContentPartPr>
              <p14:xfrm>
                <a:off x="7138874" y="3007353"/>
                <a:ext cx="315360" cy="529560"/>
              </p14:xfrm>
            </p:contentPart>
          </mc:Choice>
          <mc:Fallback>
            <p:pic>
              <p:nvPicPr>
                <p:cNvPr id="10" name="Ink 9">
                  <a:extLst>
                    <a:ext uri="{FF2B5EF4-FFF2-40B4-BE49-F238E27FC236}">
                      <a16:creationId xmlns:a16="http://schemas.microsoft.com/office/drawing/2014/main" id="{4364B545-46BD-21A8-F45E-AFD9FC390EBD}"/>
                    </a:ext>
                  </a:extLst>
                </p:cNvPr>
                <p:cNvPicPr/>
                <p:nvPr/>
              </p:nvPicPr>
              <p:blipFill>
                <a:blip r:embed="rId10"/>
                <a:stretch>
                  <a:fillRect/>
                </a:stretch>
              </p:blipFill>
              <p:spPr>
                <a:xfrm>
                  <a:off x="7130234" y="2998353"/>
                  <a:ext cx="333000" cy="547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 name="Ink 11">
                  <a:extLst>
                    <a:ext uri="{FF2B5EF4-FFF2-40B4-BE49-F238E27FC236}">
                      <a16:creationId xmlns:a16="http://schemas.microsoft.com/office/drawing/2014/main" id="{DD97E3E3-8A8C-679B-D9E0-B73930243052}"/>
                    </a:ext>
                  </a:extLst>
                </p14:cNvPr>
                <p14:cNvContentPartPr/>
                <p14:nvPr/>
              </p14:nvContentPartPr>
              <p14:xfrm>
                <a:off x="7171634" y="3547713"/>
                <a:ext cx="494640" cy="243360"/>
              </p14:xfrm>
            </p:contentPart>
          </mc:Choice>
          <mc:Fallback>
            <p:pic>
              <p:nvPicPr>
                <p:cNvPr id="12" name="Ink 11">
                  <a:extLst>
                    <a:ext uri="{FF2B5EF4-FFF2-40B4-BE49-F238E27FC236}">
                      <a16:creationId xmlns:a16="http://schemas.microsoft.com/office/drawing/2014/main" id="{DD97E3E3-8A8C-679B-D9E0-B73930243052}"/>
                    </a:ext>
                  </a:extLst>
                </p:cNvPr>
                <p:cNvPicPr/>
                <p:nvPr/>
              </p:nvPicPr>
              <p:blipFill>
                <a:blip r:embed="rId12"/>
                <a:stretch>
                  <a:fillRect/>
                </a:stretch>
              </p:blipFill>
              <p:spPr>
                <a:xfrm>
                  <a:off x="7162634" y="3538713"/>
                  <a:ext cx="512280" cy="261000"/>
                </a:xfrm>
                <a:prstGeom prst="rect">
                  <a:avLst/>
                </a:prstGeom>
              </p:spPr>
            </p:pic>
          </mc:Fallback>
        </mc:AlternateContent>
      </p:grpSp>
    </p:spTree>
    <p:extLst>
      <p:ext uri="{BB962C8B-B14F-4D97-AF65-F5344CB8AC3E}">
        <p14:creationId xmlns:p14="http://schemas.microsoft.com/office/powerpoint/2010/main" val="36161434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39F56-1517-88B4-A90C-DD8211D49FC5}"/>
              </a:ext>
            </a:extLst>
          </p:cNvPr>
          <p:cNvSpPr>
            <a:spLocks noGrp="1"/>
          </p:cNvSpPr>
          <p:nvPr>
            <p:ph type="title"/>
          </p:nvPr>
        </p:nvSpPr>
        <p:spPr>
          <a:xfrm>
            <a:off x="1810897" y="2766218"/>
            <a:ext cx="8570205" cy="1325563"/>
          </a:xfrm>
        </p:spPr>
        <p:txBody>
          <a:bodyPr/>
          <a:lstStyle/>
          <a:p>
            <a:r>
              <a:rPr lang="en-US" dirty="0"/>
              <a:t>Solder Q1 and then trim excess legs</a:t>
            </a:r>
          </a:p>
        </p:txBody>
      </p:sp>
    </p:spTree>
    <p:extLst>
      <p:ext uri="{BB962C8B-B14F-4D97-AF65-F5344CB8AC3E}">
        <p14:creationId xmlns:p14="http://schemas.microsoft.com/office/powerpoint/2010/main" val="14578971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83D4A-FD14-F058-06EF-4EF9EEDE0942}"/>
              </a:ext>
            </a:extLst>
          </p:cNvPr>
          <p:cNvSpPr>
            <a:spLocks noGrp="1"/>
          </p:cNvSpPr>
          <p:nvPr>
            <p:ph type="title"/>
          </p:nvPr>
        </p:nvSpPr>
        <p:spPr>
          <a:xfrm>
            <a:off x="3039278" y="310041"/>
            <a:ext cx="6113443" cy="1325563"/>
          </a:xfrm>
        </p:spPr>
        <p:txBody>
          <a:bodyPr/>
          <a:lstStyle/>
          <a:p>
            <a:r>
              <a:rPr lang="en-US" dirty="0"/>
              <a:t>Locate the 12khz Crystal</a:t>
            </a:r>
          </a:p>
        </p:txBody>
      </p:sp>
      <p:pic>
        <p:nvPicPr>
          <p:cNvPr id="4" name="Content Placeholder 3">
            <a:extLst>
              <a:ext uri="{FF2B5EF4-FFF2-40B4-BE49-F238E27FC236}">
                <a16:creationId xmlns:a16="http://schemas.microsoft.com/office/drawing/2014/main" id="{C17CF252-7F96-6CDC-3D08-E362D10F4E4F}"/>
              </a:ext>
            </a:extLst>
          </p:cNvPr>
          <p:cNvPicPr>
            <a:picLocks noGrp="1" noChangeAspect="1"/>
          </p:cNvPicPr>
          <p:nvPr>
            <p:ph idx="1"/>
          </p:nvPr>
        </p:nvPicPr>
        <p:blipFill>
          <a:blip r:embed="rId2"/>
          <a:stretch>
            <a:fillRect/>
          </a:stretch>
        </p:blipFill>
        <p:spPr>
          <a:xfrm>
            <a:off x="3196405" y="1825625"/>
            <a:ext cx="5799189" cy="4351338"/>
          </a:xfrm>
          <a:prstGeom prst="rect">
            <a:avLst/>
          </a:prstGeom>
        </p:spPr>
      </p:pic>
    </p:spTree>
    <p:extLst>
      <p:ext uri="{BB962C8B-B14F-4D97-AF65-F5344CB8AC3E}">
        <p14:creationId xmlns:p14="http://schemas.microsoft.com/office/powerpoint/2010/main" val="2980308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0B72C-2F05-9548-A8E3-863981D1B133}"/>
              </a:ext>
            </a:extLst>
          </p:cNvPr>
          <p:cNvSpPr>
            <a:spLocks noGrp="1"/>
          </p:cNvSpPr>
          <p:nvPr>
            <p:ph type="title"/>
          </p:nvPr>
        </p:nvSpPr>
        <p:spPr>
          <a:xfrm>
            <a:off x="2318656" y="365125"/>
            <a:ext cx="9035143" cy="1325563"/>
          </a:xfrm>
        </p:spPr>
        <p:txBody>
          <a:bodyPr/>
          <a:lstStyle/>
          <a:p>
            <a:r>
              <a:rPr lang="en-US" dirty="0"/>
              <a:t>Set for about 325 to 350 Celsius</a:t>
            </a:r>
          </a:p>
        </p:txBody>
      </p:sp>
      <p:pic>
        <p:nvPicPr>
          <p:cNvPr id="5" name="Content Placeholder 4" descr="A circular metal label with numbers and letters&#10;&#10;Description automatically generated">
            <a:extLst>
              <a:ext uri="{FF2B5EF4-FFF2-40B4-BE49-F238E27FC236}">
                <a16:creationId xmlns:a16="http://schemas.microsoft.com/office/drawing/2014/main" id="{67251EE0-9C7B-6A4C-113A-B5A98E3A369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95108" y="1825625"/>
            <a:ext cx="5801784" cy="4351338"/>
          </a:xfrm>
        </p:spPr>
      </p:pic>
    </p:spTree>
    <p:extLst>
      <p:ext uri="{BB962C8B-B14F-4D97-AF65-F5344CB8AC3E}">
        <p14:creationId xmlns:p14="http://schemas.microsoft.com/office/powerpoint/2010/main" val="6152507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A6BFA-297A-D657-52C2-F2CE459DB6E5}"/>
              </a:ext>
            </a:extLst>
          </p:cNvPr>
          <p:cNvSpPr>
            <a:spLocks noGrp="1"/>
          </p:cNvSpPr>
          <p:nvPr>
            <p:ph type="title"/>
          </p:nvPr>
        </p:nvSpPr>
        <p:spPr>
          <a:xfrm>
            <a:off x="838200" y="1081221"/>
            <a:ext cx="10515600" cy="1325563"/>
          </a:xfrm>
        </p:spPr>
        <p:txBody>
          <a:bodyPr>
            <a:normAutofit fontScale="90000"/>
          </a:bodyPr>
          <a:lstStyle/>
          <a:p>
            <a:r>
              <a:rPr lang="en-US" dirty="0"/>
              <a:t>The Crystal is the ‘heartbeat’ of the circuit. It regulates a pulse so that the clock keeps correct time.</a:t>
            </a:r>
          </a:p>
        </p:txBody>
      </p:sp>
      <p:pic>
        <p:nvPicPr>
          <p:cNvPr id="4" name="Content Placeholder 3">
            <a:extLst>
              <a:ext uri="{FF2B5EF4-FFF2-40B4-BE49-F238E27FC236}">
                <a16:creationId xmlns:a16="http://schemas.microsoft.com/office/drawing/2014/main" id="{B26D73BC-2F49-687D-8F0D-C15CE1210E26}"/>
              </a:ext>
            </a:extLst>
          </p:cNvPr>
          <p:cNvPicPr>
            <a:picLocks noGrp="1" noChangeAspect="1"/>
          </p:cNvPicPr>
          <p:nvPr>
            <p:ph idx="1"/>
          </p:nvPr>
        </p:nvPicPr>
        <p:blipFill>
          <a:blip r:embed="rId2"/>
          <a:stretch>
            <a:fillRect/>
          </a:stretch>
        </p:blipFill>
        <p:spPr>
          <a:xfrm>
            <a:off x="4348969" y="2500828"/>
            <a:ext cx="3338300" cy="3139807"/>
          </a:xfrm>
          <a:prstGeom prst="rect">
            <a:avLst/>
          </a:prstGeom>
        </p:spPr>
      </p:pic>
    </p:spTree>
    <p:extLst>
      <p:ext uri="{BB962C8B-B14F-4D97-AF65-F5344CB8AC3E}">
        <p14:creationId xmlns:p14="http://schemas.microsoft.com/office/powerpoint/2010/main" val="562378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52E88-C0C3-D38A-AF81-67875FA0FBA1}"/>
              </a:ext>
            </a:extLst>
          </p:cNvPr>
          <p:cNvSpPr>
            <a:spLocks noGrp="1"/>
          </p:cNvSpPr>
          <p:nvPr>
            <p:ph type="title"/>
          </p:nvPr>
        </p:nvSpPr>
        <p:spPr>
          <a:xfrm>
            <a:off x="2400300" y="299024"/>
            <a:ext cx="7391400" cy="1325563"/>
          </a:xfrm>
        </p:spPr>
        <p:txBody>
          <a:bodyPr/>
          <a:lstStyle/>
          <a:p>
            <a:r>
              <a:rPr lang="en-US" dirty="0"/>
              <a:t>Place the crystal in location ‘T1’</a:t>
            </a:r>
          </a:p>
        </p:txBody>
      </p:sp>
      <p:pic>
        <p:nvPicPr>
          <p:cNvPr id="4" name="Content Placeholder 3">
            <a:extLst>
              <a:ext uri="{FF2B5EF4-FFF2-40B4-BE49-F238E27FC236}">
                <a16:creationId xmlns:a16="http://schemas.microsoft.com/office/drawing/2014/main" id="{BE6A1CC3-B41B-567B-6EE0-FBFC36F14E40}"/>
              </a:ext>
            </a:extLst>
          </p:cNvPr>
          <p:cNvPicPr>
            <a:picLocks noGrp="1" noChangeAspect="1"/>
          </p:cNvPicPr>
          <p:nvPr>
            <p:ph idx="1"/>
          </p:nvPr>
        </p:nvPicPr>
        <p:blipFill>
          <a:blip r:embed="rId2"/>
          <a:stretch>
            <a:fillRect/>
          </a:stretch>
        </p:blipFill>
        <p:spPr>
          <a:xfrm rot="10800000">
            <a:off x="3195829" y="1825625"/>
            <a:ext cx="5800342" cy="4351338"/>
          </a:xfrm>
          <a:prstGeom prst="rect">
            <a:avLst/>
          </a:prstGeom>
        </p:spPr>
      </p:pic>
      <p:grpSp>
        <p:nvGrpSpPr>
          <p:cNvPr id="11" name="Group 10">
            <a:extLst>
              <a:ext uri="{FF2B5EF4-FFF2-40B4-BE49-F238E27FC236}">
                <a16:creationId xmlns:a16="http://schemas.microsoft.com/office/drawing/2014/main" id="{AE6DF099-57A3-CFF2-B7A1-315BD84C59E7}"/>
              </a:ext>
            </a:extLst>
          </p:cNvPr>
          <p:cNvGrpSpPr/>
          <p:nvPr/>
        </p:nvGrpSpPr>
        <p:grpSpPr>
          <a:xfrm>
            <a:off x="2263394" y="2753553"/>
            <a:ext cx="3196440" cy="1135080"/>
            <a:chOff x="2263394" y="2753553"/>
            <a:chExt cx="3196440" cy="113508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B33CD928-9AB8-C7EB-9EAE-A5A273452CB7}"/>
                    </a:ext>
                  </a:extLst>
                </p14:cNvPr>
                <p14:cNvContentPartPr/>
                <p14:nvPr/>
              </p14:nvContentPartPr>
              <p14:xfrm>
                <a:off x="2263394" y="2753553"/>
                <a:ext cx="2936520" cy="1135080"/>
              </p14:xfrm>
            </p:contentPart>
          </mc:Choice>
          <mc:Fallback>
            <p:pic>
              <p:nvPicPr>
                <p:cNvPr id="5" name="Ink 4">
                  <a:extLst>
                    <a:ext uri="{FF2B5EF4-FFF2-40B4-BE49-F238E27FC236}">
                      <a16:creationId xmlns:a16="http://schemas.microsoft.com/office/drawing/2014/main" id="{B33CD928-9AB8-C7EB-9EAE-A5A273452CB7}"/>
                    </a:ext>
                  </a:extLst>
                </p:cNvPr>
                <p:cNvPicPr/>
                <p:nvPr/>
              </p:nvPicPr>
              <p:blipFill>
                <a:blip r:embed="rId4"/>
                <a:stretch>
                  <a:fillRect/>
                </a:stretch>
              </p:blipFill>
              <p:spPr>
                <a:xfrm>
                  <a:off x="2254754" y="2744913"/>
                  <a:ext cx="2954160" cy="1152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0201DE42-66CD-3C9B-1A8D-CDF36B5C437C}"/>
                    </a:ext>
                  </a:extLst>
                </p14:cNvPr>
                <p14:cNvContentPartPr/>
                <p14:nvPr/>
              </p14:nvContentPartPr>
              <p14:xfrm>
                <a:off x="5189114" y="3866673"/>
                <a:ext cx="360" cy="360"/>
              </p14:xfrm>
            </p:contentPart>
          </mc:Choice>
          <mc:Fallback>
            <p:pic>
              <p:nvPicPr>
                <p:cNvPr id="6" name="Ink 5">
                  <a:extLst>
                    <a:ext uri="{FF2B5EF4-FFF2-40B4-BE49-F238E27FC236}">
                      <a16:creationId xmlns:a16="http://schemas.microsoft.com/office/drawing/2014/main" id="{0201DE42-66CD-3C9B-1A8D-CDF36B5C437C}"/>
                    </a:ext>
                  </a:extLst>
                </p:cNvPr>
                <p:cNvPicPr/>
                <p:nvPr/>
              </p:nvPicPr>
              <p:blipFill>
                <a:blip r:embed="rId6"/>
                <a:stretch>
                  <a:fillRect/>
                </a:stretch>
              </p:blipFill>
              <p:spPr>
                <a:xfrm>
                  <a:off x="5180114" y="385803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F22FC52C-4477-F9C7-9E4B-9A1FD3719047}"/>
                    </a:ext>
                  </a:extLst>
                </p14:cNvPr>
                <p14:cNvContentPartPr/>
                <p14:nvPr/>
              </p14:nvContentPartPr>
              <p14:xfrm>
                <a:off x="4783034" y="3623673"/>
                <a:ext cx="406440" cy="243360"/>
              </p14:xfrm>
            </p:contentPart>
          </mc:Choice>
          <mc:Fallback>
            <p:pic>
              <p:nvPicPr>
                <p:cNvPr id="8" name="Ink 7">
                  <a:extLst>
                    <a:ext uri="{FF2B5EF4-FFF2-40B4-BE49-F238E27FC236}">
                      <a16:creationId xmlns:a16="http://schemas.microsoft.com/office/drawing/2014/main" id="{F22FC52C-4477-F9C7-9E4B-9A1FD3719047}"/>
                    </a:ext>
                  </a:extLst>
                </p:cNvPr>
                <p:cNvPicPr/>
                <p:nvPr/>
              </p:nvPicPr>
              <p:blipFill>
                <a:blip r:embed="rId8"/>
                <a:stretch>
                  <a:fillRect/>
                </a:stretch>
              </p:blipFill>
              <p:spPr>
                <a:xfrm>
                  <a:off x="4774034" y="3615033"/>
                  <a:ext cx="42408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7ABD8521-F689-EFD0-E484-40E6A8784F3B}"/>
                    </a:ext>
                  </a:extLst>
                </p14:cNvPr>
                <p14:cNvContentPartPr/>
                <p14:nvPr/>
              </p14:nvContentPartPr>
              <p14:xfrm>
                <a:off x="5199554" y="3400473"/>
                <a:ext cx="260280" cy="478080"/>
              </p14:xfrm>
            </p:contentPart>
          </mc:Choice>
          <mc:Fallback>
            <p:pic>
              <p:nvPicPr>
                <p:cNvPr id="10" name="Ink 9">
                  <a:extLst>
                    <a:ext uri="{FF2B5EF4-FFF2-40B4-BE49-F238E27FC236}">
                      <a16:creationId xmlns:a16="http://schemas.microsoft.com/office/drawing/2014/main" id="{7ABD8521-F689-EFD0-E484-40E6A8784F3B}"/>
                    </a:ext>
                  </a:extLst>
                </p:cNvPr>
                <p:cNvPicPr/>
                <p:nvPr/>
              </p:nvPicPr>
              <p:blipFill>
                <a:blip r:embed="rId10"/>
                <a:stretch>
                  <a:fillRect/>
                </a:stretch>
              </p:blipFill>
              <p:spPr>
                <a:xfrm>
                  <a:off x="5190914" y="3391473"/>
                  <a:ext cx="277920" cy="495720"/>
                </a:xfrm>
                <a:prstGeom prst="rect">
                  <a:avLst/>
                </a:prstGeom>
              </p:spPr>
            </p:pic>
          </mc:Fallback>
        </mc:AlternateContent>
      </p:grpSp>
    </p:spTree>
    <p:extLst>
      <p:ext uri="{BB962C8B-B14F-4D97-AF65-F5344CB8AC3E}">
        <p14:creationId xmlns:p14="http://schemas.microsoft.com/office/powerpoint/2010/main" val="13126730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36BD5-39E5-1091-8B60-F337033A2CA1}"/>
              </a:ext>
            </a:extLst>
          </p:cNvPr>
          <p:cNvSpPr>
            <a:spLocks noGrp="1"/>
          </p:cNvSpPr>
          <p:nvPr>
            <p:ph type="title"/>
          </p:nvPr>
        </p:nvSpPr>
        <p:spPr>
          <a:xfrm>
            <a:off x="838200" y="2766218"/>
            <a:ext cx="10515600" cy="1325563"/>
          </a:xfrm>
        </p:spPr>
        <p:txBody>
          <a:bodyPr/>
          <a:lstStyle/>
          <a:p>
            <a:r>
              <a:rPr lang="en-US" dirty="0"/>
              <a:t>Solder and then cut excess leg on the crystal</a:t>
            </a:r>
          </a:p>
        </p:txBody>
      </p:sp>
    </p:spTree>
    <p:extLst>
      <p:ext uri="{BB962C8B-B14F-4D97-AF65-F5344CB8AC3E}">
        <p14:creationId xmlns:p14="http://schemas.microsoft.com/office/powerpoint/2010/main" val="1850198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FF063-2A19-43BE-784C-81FC17A14D7F}"/>
              </a:ext>
            </a:extLst>
          </p:cNvPr>
          <p:cNvSpPr>
            <a:spLocks noGrp="1"/>
          </p:cNvSpPr>
          <p:nvPr>
            <p:ph type="title"/>
          </p:nvPr>
        </p:nvSpPr>
        <p:spPr>
          <a:xfrm>
            <a:off x="1761321" y="343091"/>
            <a:ext cx="8669357" cy="1325563"/>
          </a:xfrm>
        </p:spPr>
        <p:txBody>
          <a:bodyPr/>
          <a:lstStyle/>
          <a:p>
            <a:r>
              <a:rPr lang="en-US" dirty="0"/>
              <a:t>Remove tape from this thing-a-ma-jig</a:t>
            </a:r>
          </a:p>
        </p:txBody>
      </p:sp>
      <p:pic>
        <p:nvPicPr>
          <p:cNvPr id="4" name="Content Placeholder 3">
            <a:extLst>
              <a:ext uri="{FF2B5EF4-FFF2-40B4-BE49-F238E27FC236}">
                <a16:creationId xmlns:a16="http://schemas.microsoft.com/office/drawing/2014/main" id="{C07E268D-618A-3888-D833-AFCF12A0D461}"/>
              </a:ext>
            </a:extLst>
          </p:cNvPr>
          <p:cNvPicPr>
            <a:picLocks noGrp="1" noChangeAspect="1"/>
          </p:cNvPicPr>
          <p:nvPr>
            <p:ph idx="1"/>
          </p:nvPr>
        </p:nvPicPr>
        <p:blipFill>
          <a:blip r:embed="rId2"/>
          <a:srcRect l="-379" t="6739" r="381" b="13261"/>
          <a:stretch/>
        </p:blipFill>
        <p:spPr>
          <a:xfrm>
            <a:off x="3193759" y="1825625"/>
            <a:ext cx="5760720" cy="4023360"/>
          </a:xfrm>
          <a:prstGeom prst="rect">
            <a:avLst/>
          </a:prstGeom>
        </p:spPr>
      </p:pic>
    </p:spTree>
    <p:extLst>
      <p:ext uri="{BB962C8B-B14F-4D97-AF65-F5344CB8AC3E}">
        <p14:creationId xmlns:p14="http://schemas.microsoft.com/office/powerpoint/2010/main" val="32080041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ABCCD-FE6C-241A-E4ED-BEFC2B3B3844}"/>
              </a:ext>
            </a:extLst>
          </p:cNvPr>
          <p:cNvSpPr>
            <a:spLocks noGrp="1"/>
          </p:cNvSpPr>
          <p:nvPr>
            <p:ph type="title"/>
          </p:nvPr>
        </p:nvSpPr>
        <p:spPr/>
        <p:txBody>
          <a:bodyPr>
            <a:normAutofit fontScale="90000"/>
          </a:bodyPr>
          <a:lstStyle/>
          <a:p>
            <a:r>
              <a:rPr lang="en-US" dirty="0"/>
              <a:t>You end up with 2 pieces. One is an IC – Integrated Circuit, and the other is a socket for it.</a:t>
            </a:r>
          </a:p>
        </p:txBody>
      </p:sp>
      <p:pic>
        <p:nvPicPr>
          <p:cNvPr id="4" name="Content Placeholder 3">
            <a:extLst>
              <a:ext uri="{FF2B5EF4-FFF2-40B4-BE49-F238E27FC236}">
                <a16:creationId xmlns:a16="http://schemas.microsoft.com/office/drawing/2014/main" id="{20ABC26D-9FB4-31F2-194B-1A3B13511FE5}"/>
              </a:ext>
            </a:extLst>
          </p:cNvPr>
          <p:cNvPicPr>
            <a:picLocks noGrp="1" noChangeAspect="1"/>
          </p:cNvPicPr>
          <p:nvPr>
            <p:ph idx="1"/>
          </p:nvPr>
        </p:nvPicPr>
        <p:blipFill>
          <a:blip r:embed="rId2"/>
          <a:stretch>
            <a:fillRect/>
          </a:stretch>
        </p:blipFill>
        <p:spPr>
          <a:xfrm rot="10800000">
            <a:off x="3195108" y="1825625"/>
            <a:ext cx="5801784" cy="4351338"/>
          </a:xfrm>
          <a:prstGeom prst="rect">
            <a:avLst/>
          </a:prstGeom>
        </p:spPr>
      </p:pic>
    </p:spTree>
    <p:extLst>
      <p:ext uri="{BB962C8B-B14F-4D97-AF65-F5344CB8AC3E}">
        <p14:creationId xmlns:p14="http://schemas.microsoft.com/office/powerpoint/2010/main" val="1413332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E08921-FC2E-8DC5-607F-A66A069B8638}"/>
              </a:ext>
            </a:extLst>
          </p:cNvPr>
          <p:cNvSpPr>
            <a:spLocks noGrp="1"/>
          </p:cNvSpPr>
          <p:nvPr>
            <p:ph type="title"/>
          </p:nvPr>
        </p:nvSpPr>
        <p:spPr>
          <a:xfrm>
            <a:off x="838201" y="365125"/>
            <a:ext cx="8636306" cy="1325563"/>
          </a:xfrm>
        </p:spPr>
        <p:txBody>
          <a:bodyPr/>
          <a:lstStyle/>
          <a:p>
            <a:r>
              <a:rPr lang="en-US" dirty="0"/>
              <a:t>simple diagram of a integrated circuit</a:t>
            </a:r>
          </a:p>
        </p:txBody>
      </p:sp>
      <p:pic>
        <p:nvPicPr>
          <p:cNvPr id="10" name="Content Placeholder 9" descr="A computer chip with text overlay&#10;&#10;Description automatically generated">
            <a:extLst>
              <a:ext uri="{FF2B5EF4-FFF2-40B4-BE49-F238E27FC236}">
                <a16:creationId xmlns:a16="http://schemas.microsoft.com/office/drawing/2014/main" id="{34B81AF2-2A13-EFAF-5370-E47F3207F8A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55465" y="1825625"/>
            <a:ext cx="3481070" cy="4351338"/>
          </a:xfrm>
        </p:spPr>
      </p:pic>
    </p:spTree>
    <p:extLst>
      <p:ext uri="{BB962C8B-B14F-4D97-AF65-F5344CB8AC3E}">
        <p14:creationId xmlns:p14="http://schemas.microsoft.com/office/powerpoint/2010/main" val="17670811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01C09-7D99-1D2B-F4CF-BF1AB1D242E6}"/>
              </a:ext>
            </a:extLst>
          </p:cNvPr>
          <p:cNvSpPr>
            <a:spLocks noGrp="1"/>
          </p:cNvSpPr>
          <p:nvPr>
            <p:ph type="title"/>
          </p:nvPr>
        </p:nvSpPr>
        <p:spPr/>
        <p:txBody>
          <a:bodyPr/>
          <a:lstStyle/>
          <a:p>
            <a:r>
              <a:rPr lang="en-US" dirty="0"/>
              <a:t>Inside a integrated circuit (IC)</a:t>
            </a:r>
          </a:p>
        </p:txBody>
      </p:sp>
      <p:pic>
        <p:nvPicPr>
          <p:cNvPr id="4" name="Content Placeholder 3">
            <a:extLst>
              <a:ext uri="{FF2B5EF4-FFF2-40B4-BE49-F238E27FC236}">
                <a16:creationId xmlns:a16="http://schemas.microsoft.com/office/drawing/2014/main" id="{42DA37B4-48DC-5CD8-1486-D4C3024B5167}"/>
              </a:ext>
            </a:extLst>
          </p:cNvPr>
          <p:cNvPicPr>
            <a:picLocks noGrp="1" noChangeAspect="1"/>
          </p:cNvPicPr>
          <p:nvPr>
            <p:ph idx="1"/>
          </p:nvPr>
        </p:nvPicPr>
        <p:blipFill>
          <a:blip r:embed="rId2"/>
          <a:stretch>
            <a:fillRect/>
          </a:stretch>
        </p:blipFill>
        <p:spPr>
          <a:xfrm>
            <a:off x="3228975" y="1848644"/>
            <a:ext cx="5734050" cy="4305300"/>
          </a:xfrm>
          <a:prstGeom prst="rect">
            <a:avLst/>
          </a:prstGeom>
        </p:spPr>
      </p:pic>
    </p:spTree>
    <p:extLst>
      <p:ext uri="{BB962C8B-B14F-4D97-AF65-F5344CB8AC3E}">
        <p14:creationId xmlns:p14="http://schemas.microsoft.com/office/powerpoint/2010/main" val="26626409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C2BE0-4A50-B3CF-E977-E4BC1F300AD8}"/>
              </a:ext>
            </a:extLst>
          </p:cNvPr>
          <p:cNvSpPr>
            <a:spLocks noGrp="1"/>
          </p:cNvSpPr>
          <p:nvPr>
            <p:ph type="title"/>
          </p:nvPr>
        </p:nvSpPr>
        <p:spPr>
          <a:xfrm>
            <a:off x="838200" y="365125"/>
            <a:ext cx="7765973" cy="1325563"/>
          </a:xfrm>
        </p:spPr>
        <p:txBody>
          <a:bodyPr/>
          <a:lstStyle/>
          <a:p>
            <a:r>
              <a:rPr lang="en-US" dirty="0"/>
              <a:t>Orientation is critical for IC’s</a:t>
            </a:r>
          </a:p>
        </p:txBody>
      </p:sp>
      <p:pic>
        <p:nvPicPr>
          <p:cNvPr id="4" name="Content Placeholder 3">
            <a:extLst>
              <a:ext uri="{FF2B5EF4-FFF2-40B4-BE49-F238E27FC236}">
                <a16:creationId xmlns:a16="http://schemas.microsoft.com/office/drawing/2014/main" id="{74FD8BF0-B3B9-B75E-7BBD-0A24756DD554}"/>
              </a:ext>
            </a:extLst>
          </p:cNvPr>
          <p:cNvPicPr>
            <a:picLocks noGrp="1" noChangeAspect="1"/>
          </p:cNvPicPr>
          <p:nvPr>
            <p:ph idx="1"/>
          </p:nvPr>
        </p:nvPicPr>
        <p:blipFill>
          <a:blip r:embed="rId2"/>
          <a:stretch>
            <a:fillRect/>
          </a:stretch>
        </p:blipFill>
        <p:spPr>
          <a:xfrm>
            <a:off x="2544896" y="1817783"/>
            <a:ext cx="7317978" cy="4241947"/>
          </a:xfrm>
          <a:prstGeom prst="rect">
            <a:avLst/>
          </a:prstGeom>
        </p:spPr>
      </p:pic>
    </p:spTree>
    <p:extLst>
      <p:ext uri="{BB962C8B-B14F-4D97-AF65-F5344CB8AC3E}">
        <p14:creationId xmlns:p14="http://schemas.microsoft.com/office/powerpoint/2010/main" val="1195071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906A8-C0BC-0816-7591-D9BB3974EE0A}"/>
              </a:ext>
            </a:extLst>
          </p:cNvPr>
          <p:cNvSpPr>
            <a:spLocks noGrp="1"/>
          </p:cNvSpPr>
          <p:nvPr>
            <p:ph type="title"/>
          </p:nvPr>
        </p:nvSpPr>
        <p:spPr/>
        <p:txBody>
          <a:bodyPr>
            <a:normAutofit fontScale="90000"/>
          </a:bodyPr>
          <a:lstStyle/>
          <a:p>
            <a:r>
              <a:rPr lang="en-US" dirty="0"/>
              <a:t>Grab the IC socket (not the IC) and place it on PC board spot “U1”</a:t>
            </a:r>
            <a:br>
              <a:rPr lang="en-US" dirty="0"/>
            </a:br>
            <a:r>
              <a:rPr lang="en-US" dirty="0"/>
              <a:t>**Note the orientation!</a:t>
            </a:r>
          </a:p>
        </p:txBody>
      </p:sp>
      <p:pic>
        <p:nvPicPr>
          <p:cNvPr id="4" name="Content Placeholder 3">
            <a:extLst>
              <a:ext uri="{FF2B5EF4-FFF2-40B4-BE49-F238E27FC236}">
                <a16:creationId xmlns:a16="http://schemas.microsoft.com/office/drawing/2014/main" id="{C1802E2E-5A74-D95D-A5AD-6F34704883CC}"/>
              </a:ext>
            </a:extLst>
          </p:cNvPr>
          <p:cNvPicPr>
            <a:picLocks noGrp="1" noChangeAspect="1"/>
          </p:cNvPicPr>
          <p:nvPr>
            <p:ph idx="1"/>
          </p:nvPr>
        </p:nvPicPr>
        <p:blipFill>
          <a:blip r:embed="rId2"/>
          <a:stretch>
            <a:fillRect/>
          </a:stretch>
        </p:blipFill>
        <p:spPr>
          <a:xfrm rot="5400000">
            <a:off x="3970722" y="1320404"/>
            <a:ext cx="4250555" cy="5663961"/>
          </a:xfrm>
          <a:prstGeom prst="rect">
            <a:avLst/>
          </a:prstGeom>
        </p:spPr>
      </p:pic>
    </p:spTree>
    <p:extLst>
      <p:ext uri="{BB962C8B-B14F-4D97-AF65-F5344CB8AC3E}">
        <p14:creationId xmlns:p14="http://schemas.microsoft.com/office/powerpoint/2010/main" val="22993804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2CE0B-9ED0-7838-169D-0D79E2F3F766}"/>
              </a:ext>
            </a:extLst>
          </p:cNvPr>
          <p:cNvSpPr>
            <a:spLocks noGrp="1"/>
          </p:cNvSpPr>
          <p:nvPr>
            <p:ph type="title"/>
          </p:nvPr>
        </p:nvSpPr>
        <p:spPr>
          <a:xfrm>
            <a:off x="2670213" y="2678667"/>
            <a:ext cx="6851573" cy="1325563"/>
          </a:xfrm>
        </p:spPr>
        <p:txBody>
          <a:bodyPr/>
          <a:lstStyle/>
          <a:p>
            <a:r>
              <a:rPr lang="en-US" dirty="0"/>
              <a:t>Do Not place IC in socket yet</a:t>
            </a:r>
          </a:p>
        </p:txBody>
      </p:sp>
    </p:spTree>
    <p:extLst>
      <p:ext uri="{BB962C8B-B14F-4D97-AF65-F5344CB8AC3E}">
        <p14:creationId xmlns:p14="http://schemas.microsoft.com/office/powerpoint/2010/main" val="1170710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CF23CC-B353-69EC-9B97-3D82947B235F}"/>
              </a:ext>
            </a:extLst>
          </p:cNvPr>
          <p:cNvPicPr>
            <a:picLocks noChangeAspect="1"/>
          </p:cNvPicPr>
          <p:nvPr/>
        </p:nvPicPr>
        <p:blipFill>
          <a:blip r:embed="rId2"/>
          <a:stretch>
            <a:fillRect/>
          </a:stretch>
        </p:blipFill>
        <p:spPr>
          <a:xfrm>
            <a:off x="-297454" y="0"/>
            <a:ext cx="12603296" cy="8115666"/>
          </a:xfrm>
          <a:prstGeom prst="rect">
            <a:avLst/>
          </a:prstGeom>
        </p:spPr>
      </p:pic>
      <p:sp>
        <p:nvSpPr>
          <p:cNvPr id="2" name="Title 1">
            <a:extLst>
              <a:ext uri="{FF2B5EF4-FFF2-40B4-BE49-F238E27FC236}">
                <a16:creationId xmlns:a16="http://schemas.microsoft.com/office/drawing/2014/main" id="{5C33330B-28A0-CE9E-9AB4-F4309F24A6FE}"/>
              </a:ext>
            </a:extLst>
          </p:cNvPr>
          <p:cNvSpPr>
            <a:spLocks noGrp="1"/>
          </p:cNvSpPr>
          <p:nvPr>
            <p:ph type="title"/>
          </p:nvPr>
        </p:nvSpPr>
        <p:spPr>
          <a:xfrm>
            <a:off x="1790700" y="512285"/>
            <a:ext cx="8610600" cy="6059277"/>
          </a:xfrm>
        </p:spPr>
        <p:txBody>
          <a:bodyPr>
            <a:normAutofit/>
          </a:bodyPr>
          <a:lstStyle/>
          <a:p>
            <a:pPr algn="ctr"/>
            <a:r>
              <a:rPr lang="en-US" sz="7200" b="1" dirty="0">
                <a:solidFill>
                  <a:schemeClr val="bg1"/>
                </a:solidFill>
              </a:rPr>
              <a:t>Please Use Caution!</a:t>
            </a:r>
            <a:br>
              <a:rPr lang="en-US" sz="7200" b="1" dirty="0">
                <a:solidFill>
                  <a:schemeClr val="bg1"/>
                </a:solidFill>
              </a:rPr>
            </a:br>
            <a:r>
              <a:rPr lang="en-US" sz="7200" b="1" dirty="0">
                <a:solidFill>
                  <a:schemeClr val="bg1"/>
                </a:solidFill>
              </a:rPr>
              <a:t> </a:t>
            </a:r>
            <a:br>
              <a:rPr lang="en-US" sz="7200" b="1" dirty="0">
                <a:solidFill>
                  <a:schemeClr val="bg1"/>
                </a:solidFill>
              </a:rPr>
            </a:br>
            <a:r>
              <a:rPr lang="en-US" sz="7200" b="1" dirty="0">
                <a:solidFill>
                  <a:schemeClr val="bg1"/>
                </a:solidFill>
              </a:rPr>
              <a:t>Iron Is HOT!</a:t>
            </a:r>
            <a:br>
              <a:rPr lang="en-US" sz="7200" b="1" dirty="0">
                <a:solidFill>
                  <a:schemeClr val="bg1"/>
                </a:solidFill>
              </a:rPr>
            </a:br>
            <a:br>
              <a:rPr lang="en-US" sz="7200" b="1" dirty="0">
                <a:solidFill>
                  <a:schemeClr val="bg1"/>
                </a:solidFill>
              </a:rPr>
            </a:br>
            <a:r>
              <a:rPr lang="en-US" sz="7200" b="1" dirty="0">
                <a:solidFill>
                  <a:schemeClr val="bg1"/>
                </a:solidFill>
              </a:rPr>
              <a:t>It Will Burn!!</a:t>
            </a:r>
          </a:p>
        </p:txBody>
      </p:sp>
    </p:spTree>
    <p:extLst>
      <p:ext uri="{BB962C8B-B14F-4D97-AF65-F5344CB8AC3E}">
        <p14:creationId xmlns:p14="http://schemas.microsoft.com/office/powerpoint/2010/main" val="3119175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9014A-5969-E462-DF92-90E4042C082C}"/>
              </a:ext>
            </a:extLst>
          </p:cNvPr>
          <p:cNvSpPr>
            <a:spLocks noGrp="1"/>
          </p:cNvSpPr>
          <p:nvPr>
            <p:ph type="title"/>
          </p:nvPr>
        </p:nvSpPr>
        <p:spPr/>
        <p:txBody>
          <a:bodyPr/>
          <a:lstStyle/>
          <a:p>
            <a:r>
              <a:rPr lang="en-US" dirty="0"/>
              <a:t>Locate the Resistor Array</a:t>
            </a:r>
          </a:p>
        </p:txBody>
      </p:sp>
      <p:pic>
        <p:nvPicPr>
          <p:cNvPr id="4" name="Content Placeholder 3">
            <a:extLst>
              <a:ext uri="{FF2B5EF4-FFF2-40B4-BE49-F238E27FC236}">
                <a16:creationId xmlns:a16="http://schemas.microsoft.com/office/drawing/2014/main" id="{84FF85EE-67A5-7946-C377-DACA1F26E4C6}"/>
              </a:ext>
            </a:extLst>
          </p:cNvPr>
          <p:cNvPicPr>
            <a:picLocks noGrp="1" noChangeAspect="1"/>
          </p:cNvPicPr>
          <p:nvPr>
            <p:ph idx="1"/>
          </p:nvPr>
        </p:nvPicPr>
        <p:blipFill>
          <a:blip r:embed="rId2"/>
          <a:srcRect l="16664" t="27063" r="10096" b="16271"/>
          <a:stretch/>
        </p:blipFill>
        <p:spPr>
          <a:xfrm>
            <a:off x="3612431" y="2082188"/>
            <a:ext cx="4754880" cy="3108960"/>
          </a:xfrm>
          <a:prstGeom prst="rect">
            <a:avLst/>
          </a:prstGeom>
        </p:spPr>
      </p:pic>
      <p:grpSp>
        <p:nvGrpSpPr>
          <p:cNvPr id="8" name="Group 7">
            <a:extLst>
              <a:ext uri="{FF2B5EF4-FFF2-40B4-BE49-F238E27FC236}">
                <a16:creationId xmlns:a16="http://schemas.microsoft.com/office/drawing/2014/main" id="{01EFF780-3120-F4E5-F6C9-706231A61C93}"/>
              </a:ext>
            </a:extLst>
          </p:cNvPr>
          <p:cNvGrpSpPr/>
          <p:nvPr/>
        </p:nvGrpSpPr>
        <p:grpSpPr>
          <a:xfrm>
            <a:off x="4450754" y="1024113"/>
            <a:ext cx="360" cy="360"/>
            <a:chOff x="4450754" y="1024113"/>
            <a:chExt cx="360" cy="36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78E4EDB9-6E5C-A4BE-FCA3-AA62C2A7BDCC}"/>
                    </a:ext>
                  </a:extLst>
                </p14:cNvPr>
                <p14:cNvContentPartPr/>
                <p14:nvPr/>
              </p14:nvContentPartPr>
              <p14:xfrm>
                <a:off x="4450754" y="1024113"/>
                <a:ext cx="360" cy="360"/>
              </p14:xfrm>
            </p:contentPart>
          </mc:Choice>
          <mc:Fallback>
            <p:pic>
              <p:nvPicPr>
                <p:cNvPr id="5" name="Ink 4">
                  <a:extLst>
                    <a:ext uri="{FF2B5EF4-FFF2-40B4-BE49-F238E27FC236}">
                      <a16:creationId xmlns:a16="http://schemas.microsoft.com/office/drawing/2014/main" id="{78E4EDB9-6E5C-A4BE-FCA3-AA62C2A7BDCC}"/>
                    </a:ext>
                  </a:extLst>
                </p:cNvPr>
                <p:cNvPicPr/>
                <p:nvPr/>
              </p:nvPicPr>
              <p:blipFill>
                <a:blip r:embed="rId4"/>
                <a:stretch>
                  <a:fillRect/>
                </a:stretch>
              </p:blipFill>
              <p:spPr>
                <a:xfrm>
                  <a:off x="4442114" y="10154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AE865338-C3DA-E3DD-B05F-077FF86BDDF4}"/>
                    </a:ext>
                  </a:extLst>
                </p14:cNvPr>
                <p14:cNvContentPartPr/>
                <p14:nvPr/>
              </p14:nvContentPartPr>
              <p14:xfrm>
                <a:off x="4450754" y="1024113"/>
                <a:ext cx="360" cy="360"/>
              </p14:xfrm>
            </p:contentPart>
          </mc:Choice>
          <mc:Fallback>
            <p:pic>
              <p:nvPicPr>
                <p:cNvPr id="6" name="Ink 5">
                  <a:extLst>
                    <a:ext uri="{FF2B5EF4-FFF2-40B4-BE49-F238E27FC236}">
                      <a16:creationId xmlns:a16="http://schemas.microsoft.com/office/drawing/2014/main" id="{AE865338-C3DA-E3DD-B05F-077FF86BDDF4}"/>
                    </a:ext>
                  </a:extLst>
                </p:cNvPr>
                <p:cNvPicPr/>
                <p:nvPr/>
              </p:nvPicPr>
              <p:blipFill>
                <a:blip r:embed="rId4"/>
                <a:stretch>
                  <a:fillRect/>
                </a:stretch>
              </p:blipFill>
              <p:spPr>
                <a:xfrm>
                  <a:off x="4442114" y="10154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45FEEAF3-D868-4002-8366-ACEE8DAABF48}"/>
                    </a:ext>
                  </a:extLst>
                </p14:cNvPr>
                <p14:cNvContentPartPr/>
                <p14:nvPr/>
              </p14:nvContentPartPr>
              <p14:xfrm>
                <a:off x="4450754" y="1024113"/>
                <a:ext cx="360" cy="360"/>
              </p14:xfrm>
            </p:contentPart>
          </mc:Choice>
          <mc:Fallback>
            <p:pic>
              <p:nvPicPr>
                <p:cNvPr id="7" name="Ink 6">
                  <a:extLst>
                    <a:ext uri="{FF2B5EF4-FFF2-40B4-BE49-F238E27FC236}">
                      <a16:creationId xmlns:a16="http://schemas.microsoft.com/office/drawing/2014/main" id="{45FEEAF3-D868-4002-8366-ACEE8DAABF48}"/>
                    </a:ext>
                  </a:extLst>
                </p:cNvPr>
                <p:cNvPicPr/>
                <p:nvPr/>
              </p:nvPicPr>
              <p:blipFill>
                <a:blip r:embed="rId4"/>
                <a:stretch>
                  <a:fillRect/>
                </a:stretch>
              </p:blipFill>
              <p:spPr>
                <a:xfrm>
                  <a:off x="4442114" y="1015473"/>
                  <a:ext cx="18000" cy="18000"/>
                </a:xfrm>
                <a:prstGeom prst="rect">
                  <a:avLst/>
                </a:prstGeom>
              </p:spPr>
            </p:pic>
          </mc:Fallback>
        </mc:AlternateContent>
      </p:grpSp>
      <p:grpSp>
        <p:nvGrpSpPr>
          <p:cNvPr id="11" name="Group 10">
            <a:extLst>
              <a:ext uri="{FF2B5EF4-FFF2-40B4-BE49-F238E27FC236}">
                <a16:creationId xmlns:a16="http://schemas.microsoft.com/office/drawing/2014/main" id="{13986A1F-B9E0-05C7-0A62-96C3F8C6E8F6}"/>
              </a:ext>
            </a:extLst>
          </p:cNvPr>
          <p:cNvGrpSpPr/>
          <p:nvPr/>
        </p:nvGrpSpPr>
        <p:grpSpPr>
          <a:xfrm>
            <a:off x="4318274" y="957873"/>
            <a:ext cx="360" cy="360"/>
            <a:chOff x="4318274" y="957873"/>
            <a:chExt cx="360" cy="360"/>
          </a:xfrm>
        </p:grpSpPr>
        <mc:AlternateContent xmlns:mc="http://schemas.openxmlformats.org/markup-compatibility/2006">
          <mc:Choice xmlns:p14="http://schemas.microsoft.com/office/powerpoint/2010/main" Requires="p14">
            <p:contentPart p14:bwMode="auto" r:id="rId7">
              <p14:nvContentPartPr>
                <p14:cNvPr id="9" name="Ink 8">
                  <a:extLst>
                    <a:ext uri="{FF2B5EF4-FFF2-40B4-BE49-F238E27FC236}">
                      <a16:creationId xmlns:a16="http://schemas.microsoft.com/office/drawing/2014/main" id="{7CB83AFA-F846-6F0C-66E0-5621995BF188}"/>
                    </a:ext>
                  </a:extLst>
                </p14:cNvPr>
                <p14:cNvContentPartPr/>
                <p14:nvPr/>
              </p14:nvContentPartPr>
              <p14:xfrm>
                <a:off x="4318274" y="957873"/>
                <a:ext cx="360" cy="360"/>
              </p14:xfrm>
            </p:contentPart>
          </mc:Choice>
          <mc:Fallback>
            <p:pic>
              <p:nvPicPr>
                <p:cNvPr id="9" name="Ink 8">
                  <a:extLst>
                    <a:ext uri="{FF2B5EF4-FFF2-40B4-BE49-F238E27FC236}">
                      <a16:creationId xmlns:a16="http://schemas.microsoft.com/office/drawing/2014/main" id="{7CB83AFA-F846-6F0C-66E0-5621995BF188}"/>
                    </a:ext>
                  </a:extLst>
                </p:cNvPr>
                <p:cNvPicPr/>
                <p:nvPr/>
              </p:nvPicPr>
              <p:blipFill>
                <a:blip r:embed="rId4"/>
                <a:stretch>
                  <a:fillRect/>
                </a:stretch>
              </p:blipFill>
              <p:spPr>
                <a:xfrm>
                  <a:off x="4309634" y="94923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0" name="Ink 9">
                  <a:extLst>
                    <a:ext uri="{FF2B5EF4-FFF2-40B4-BE49-F238E27FC236}">
                      <a16:creationId xmlns:a16="http://schemas.microsoft.com/office/drawing/2014/main" id="{4A328D23-876A-DB7A-5BC9-94C97F747033}"/>
                    </a:ext>
                  </a:extLst>
                </p14:cNvPr>
                <p14:cNvContentPartPr/>
                <p14:nvPr/>
              </p14:nvContentPartPr>
              <p14:xfrm>
                <a:off x="4318274" y="957873"/>
                <a:ext cx="360" cy="360"/>
              </p14:xfrm>
            </p:contentPart>
          </mc:Choice>
          <mc:Fallback>
            <p:pic>
              <p:nvPicPr>
                <p:cNvPr id="10" name="Ink 9">
                  <a:extLst>
                    <a:ext uri="{FF2B5EF4-FFF2-40B4-BE49-F238E27FC236}">
                      <a16:creationId xmlns:a16="http://schemas.microsoft.com/office/drawing/2014/main" id="{4A328D23-876A-DB7A-5BC9-94C97F747033}"/>
                    </a:ext>
                  </a:extLst>
                </p:cNvPr>
                <p:cNvPicPr/>
                <p:nvPr/>
              </p:nvPicPr>
              <p:blipFill>
                <a:blip r:embed="rId4"/>
                <a:stretch>
                  <a:fillRect/>
                </a:stretch>
              </p:blipFill>
              <p:spPr>
                <a:xfrm>
                  <a:off x="4309634" y="949233"/>
                  <a:ext cx="18000" cy="1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
            <p14:nvContentPartPr>
              <p14:cNvPr id="12" name="Ink 11">
                <a:extLst>
                  <a:ext uri="{FF2B5EF4-FFF2-40B4-BE49-F238E27FC236}">
                    <a16:creationId xmlns:a16="http://schemas.microsoft.com/office/drawing/2014/main" id="{F6E59671-9BC7-D680-845C-AD71DC6F4AAB}"/>
                  </a:ext>
                </a:extLst>
              </p14:cNvPr>
              <p14:cNvContentPartPr/>
              <p14:nvPr/>
            </p14:nvContentPartPr>
            <p14:xfrm>
              <a:off x="4131074" y="3359793"/>
              <a:ext cx="360" cy="360"/>
            </p14:xfrm>
          </p:contentPart>
        </mc:Choice>
        <mc:Fallback>
          <p:pic>
            <p:nvPicPr>
              <p:cNvPr id="12" name="Ink 11">
                <a:extLst>
                  <a:ext uri="{FF2B5EF4-FFF2-40B4-BE49-F238E27FC236}">
                    <a16:creationId xmlns:a16="http://schemas.microsoft.com/office/drawing/2014/main" id="{F6E59671-9BC7-D680-845C-AD71DC6F4AAB}"/>
                  </a:ext>
                </a:extLst>
              </p:cNvPr>
              <p:cNvPicPr/>
              <p:nvPr/>
            </p:nvPicPr>
            <p:blipFill>
              <a:blip r:embed="rId4"/>
              <a:stretch>
                <a:fillRect/>
              </a:stretch>
            </p:blipFill>
            <p:spPr>
              <a:xfrm>
                <a:off x="4122074" y="3350793"/>
                <a:ext cx="18000" cy="18000"/>
              </a:xfrm>
              <a:prstGeom prst="rect">
                <a:avLst/>
              </a:prstGeom>
            </p:spPr>
          </p:pic>
        </mc:Fallback>
      </mc:AlternateContent>
      <p:grpSp>
        <p:nvGrpSpPr>
          <p:cNvPr id="15" name="Group 14">
            <a:extLst>
              <a:ext uri="{FF2B5EF4-FFF2-40B4-BE49-F238E27FC236}">
                <a16:creationId xmlns:a16="http://schemas.microsoft.com/office/drawing/2014/main" id="{641A6E7D-2F7E-6D2B-0D26-4A111B3F53F8}"/>
              </a:ext>
            </a:extLst>
          </p:cNvPr>
          <p:cNvGrpSpPr/>
          <p:nvPr/>
        </p:nvGrpSpPr>
        <p:grpSpPr>
          <a:xfrm>
            <a:off x="2864234" y="3205353"/>
            <a:ext cx="360" cy="360"/>
            <a:chOff x="2864234" y="3205353"/>
            <a:chExt cx="360" cy="360"/>
          </a:xfrm>
        </p:grpSpPr>
        <mc:AlternateContent xmlns:mc="http://schemas.openxmlformats.org/markup-compatibility/2006">
          <mc:Choice xmlns:p14="http://schemas.microsoft.com/office/powerpoint/2010/main" Requires="p14">
            <p:contentPart p14:bwMode="auto" r:id="rId10">
              <p14:nvContentPartPr>
                <p14:cNvPr id="13" name="Ink 12">
                  <a:extLst>
                    <a:ext uri="{FF2B5EF4-FFF2-40B4-BE49-F238E27FC236}">
                      <a16:creationId xmlns:a16="http://schemas.microsoft.com/office/drawing/2014/main" id="{4D582A0B-0146-A40C-F2CF-AA46A5D19BE8}"/>
                    </a:ext>
                  </a:extLst>
                </p14:cNvPr>
                <p14:cNvContentPartPr/>
                <p14:nvPr/>
              </p14:nvContentPartPr>
              <p14:xfrm>
                <a:off x="2864234" y="3205353"/>
                <a:ext cx="360" cy="360"/>
              </p14:xfrm>
            </p:contentPart>
          </mc:Choice>
          <mc:Fallback>
            <p:pic>
              <p:nvPicPr>
                <p:cNvPr id="13" name="Ink 12">
                  <a:extLst>
                    <a:ext uri="{FF2B5EF4-FFF2-40B4-BE49-F238E27FC236}">
                      <a16:creationId xmlns:a16="http://schemas.microsoft.com/office/drawing/2014/main" id="{4D582A0B-0146-A40C-F2CF-AA46A5D19BE8}"/>
                    </a:ext>
                  </a:extLst>
                </p:cNvPr>
                <p:cNvPicPr/>
                <p:nvPr/>
              </p:nvPicPr>
              <p:blipFill>
                <a:blip r:embed="rId4"/>
                <a:stretch>
                  <a:fillRect/>
                </a:stretch>
              </p:blipFill>
              <p:spPr>
                <a:xfrm>
                  <a:off x="2855594" y="319671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4" name="Ink 13">
                  <a:extLst>
                    <a:ext uri="{FF2B5EF4-FFF2-40B4-BE49-F238E27FC236}">
                      <a16:creationId xmlns:a16="http://schemas.microsoft.com/office/drawing/2014/main" id="{79E7BD34-E25F-4604-CFB9-8B3329689568}"/>
                    </a:ext>
                  </a:extLst>
                </p14:cNvPr>
                <p14:cNvContentPartPr/>
                <p14:nvPr/>
              </p14:nvContentPartPr>
              <p14:xfrm>
                <a:off x="2864234" y="3205353"/>
                <a:ext cx="360" cy="360"/>
              </p14:xfrm>
            </p:contentPart>
          </mc:Choice>
          <mc:Fallback>
            <p:pic>
              <p:nvPicPr>
                <p:cNvPr id="14" name="Ink 13">
                  <a:extLst>
                    <a:ext uri="{FF2B5EF4-FFF2-40B4-BE49-F238E27FC236}">
                      <a16:creationId xmlns:a16="http://schemas.microsoft.com/office/drawing/2014/main" id="{79E7BD34-E25F-4604-CFB9-8B3329689568}"/>
                    </a:ext>
                  </a:extLst>
                </p:cNvPr>
                <p:cNvPicPr/>
                <p:nvPr/>
              </p:nvPicPr>
              <p:blipFill>
                <a:blip r:embed="rId4"/>
                <a:stretch>
                  <a:fillRect/>
                </a:stretch>
              </p:blipFill>
              <p:spPr>
                <a:xfrm>
                  <a:off x="2855594" y="3196713"/>
                  <a:ext cx="18000" cy="1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
            <p14:nvContentPartPr>
              <p14:cNvPr id="16" name="Ink 15">
                <a:extLst>
                  <a:ext uri="{FF2B5EF4-FFF2-40B4-BE49-F238E27FC236}">
                    <a16:creationId xmlns:a16="http://schemas.microsoft.com/office/drawing/2014/main" id="{1F1D0A3B-141A-D906-8F19-E9932FC71C51}"/>
                  </a:ext>
                </a:extLst>
              </p14:cNvPr>
              <p14:cNvContentPartPr/>
              <p14:nvPr/>
            </p14:nvContentPartPr>
            <p14:xfrm>
              <a:off x="-374686" y="2390313"/>
              <a:ext cx="360" cy="360"/>
            </p14:xfrm>
          </p:contentPart>
        </mc:Choice>
        <mc:Fallback>
          <p:pic>
            <p:nvPicPr>
              <p:cNvPr id="16" name="Ink 15">
                <a:extLst>
                  <a:ext uri="{FF2B5EF4-FFF2-40B4-BE49-F238E27FC236}">
                    <a16:creationId xmlns:a16="http://schemas.microsoft.com/office/drawing/2014/main" id="{1F1D0A3B-141A-D906-8F19-E9932FC71C51}"/>
                  </a:ext>
                </a:extLst>
              </p:cNvPr>
              <p:cNvPicPr/>
              <p:nvPr/>
            </p:nvPicPr>
            <p:blipFill>
              <a:blip r:embed="rId4"/>
              <a:stretch>
                <a:fillRect/>
              </a:stretch>
            </p:blipFill>
            <p:spPr>
              <a:xfrm>
                <a:off x="-383686" y="23816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 name="Ink 16">
                <a:extLst>
                  <a:ext uri="{FF2B5EF4-FFF2-40B4-BE49-F238E27FC236}">
                    <a16:creationId xmlns:a16="http://schemas.microsoft.com/office/drawing/2014/main" id="{0DE0C677-098D-206B-D47C-6C3978279BC8}"/>
                  </a:ext>
                </a:extLst>
              </p14:cNvPr>
              <p14:cNvContentPartPr/>
              <p14:nvPr/>
            </p14:nvContentPartPr>
            <p14:xfrm>
              <a:off x="-374686" y="2390313"/>
              <a:ext cx="360" cy="360"/>
            </p14:xfrm>
          </p:contentPart>
        </mc:Choice>
        <mc:Fallback>
          <p:pic>
            <p:nvPicPr>
              <p:cNvPr id="17" name="Ink 16">
                <a:extLst>
                  <a:ext uri="{FF2B5EF4-FFF2-40B4-BE49-F238E27FC236}">
                    <a16:creationId xmlns:a16="http://schemas.microsoft.com/office/drawing/2014/main" id="{0DE0C677-098D-206B-D47C-6C3978279BC8}"/>
                  </a:ext>
                </a:extLst>
              </p:cNvPr>
              <p:cNvPicPr/>
              <p:nvPr/>
            </p:nvPicPr>
            <p:blipFill>
              <a:blip r:embed="rId4"/>
              <a:stretch>
                <a:fillRect/>
              </a:stretch>
            </p:blipFill>
            <p:spPr>
              <a:xfrm>
                <a:off x="-383686" y="2381673"/>
                <a:ext cx="18000" cy="18000"/>
              </a:xfrm>
              <a:prstGeom prst="rect">
                <a:avLst/>
              </a:prstGeom>
            </p:spPr>
          </p:pic>
        </mc:Fallback>
      </mc:AlternateContent>
    </p:spTree>
    <p:extLst>
      <p:ext uri="{BB962C8B-B14F-4D97-AF65-F5344CB8AC3E}">
        <p14:creationId xmlns:p14="http://schemas.microsoft.com/office/powerpoint/2010/main" val="20170046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FE7FC-172A-B724-9144-288601F2319B}"/>
              </a:ext>
            </a:extLst>
          </p:cNvPr>
          <p:cNvSpPr>
            <a:spLocks noGrp="1"/>
          </p:cNvSpPr>
          <p:nvPr>
            <p:ph type="title"/>
          </p:nvPr>
        </p:nvSpPr>
        <p:spPr/>
        <p:txBody>
          <a:bodyPr>
            <a:normAutofit fontScale="90000"/>
          </a:bodyPr>
          <a:lstStyle/>
          <a:p>
            <a:r>
              <a:rPr lang="en-US" dirty="0"/>
              <a:t>This is a typical schematic of a resistor array but ours we have here is not typical… ours here is orientation critical.</a:t>
            </a:r>
          </a:p>
        </p:txBody>
      </p:sp>
      <p:pic>
        <p:nvPicPr>
          <p:cNvPr id="4" name="Content Placeholder 3">
            <a:extLst>
              <a:ext uri="{FF2B5EF4-FFF2-40B4-BE49-F238E27FC236}">
                <a16:creationId xmlns:a16="http://schemas.microsoft.com/office/drawing/2014/main" id="{E62026B3-7E86-72EE-58F6-FCE08180CE83}"/>
              </a:ext>
            </a:extLst>
          </p:cNvPr>
          <p:cNvPicPr>
            <a:picLocks noGrp="1" noChangeAspect="1"/>
          </p:cNvPicPr>
          <p:nvPr>
            <p:ph idx="1"/>
          </p:nvPr>
        </p:nvPicPr>
        <p:blipFill>
          <a:blip r:embed="rId2"/>
          <a:srcRect l="-1524" t="13897" r="54985" b="-355"/>
          <a:stretch/>
        </p:blipFill>
        <p:spPr>
          <a:xfrm>
            <a:off x="3552940" y="2530575"/>
            <a:ext cx="4297680" cy="3200400"/>
          </a:xfrm>
          <a:prstGeom prst="rect">
            <a:avLst/>
          </a:prstGeom>
        </p:spPr>
      </p:pic>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6A9FE75-560A-B9BF-2386-B4470A262B94}"/>
                  </a:ext>
                </a:extLst>
              </p14:cNvPr>
              <p14:cNvContentPartPr/>
              <p14:nvPr/>
            </p14:nvContentPartPr>
            <p14:xfrm>
              <a:off x="7260194" y="671673"/>
              <a:ext cx="360" cy="360"/>
            </p14:xfrm>
          </p:contentPart>
        </mc:Choice>
        <mc:Fallback>
          <p:pic>
            <p:nvPicPr>
              <p:cNvPr id="5" name="Ink 4">
                <a:extLst>
                  <a:ext uri="{FF2B5EF4-FFF2-40B4-BE49-F238E27FC236}">
                    <a16:creationId xmlns:a16="http://schemas.microsoft.com/office/drawing/2014/main" id="{26A9FE75-560A-B9BF-2386-B4470A262B94}"/>
                  </a:ext>
                </a:extLst>
              </p:cNvPr>
              <p:cNvPicPr/>
              <p:nvPr/>
            </p:nvPicPr>
            <p:blipFill>
              <a:blip r:embed="rId4"/>
              <a:stretch>
                <a:fillRect/>
              </a:stretch>
            </p:blipFill>
            <p:spPr>
              <a:xfrm>
                <a:off x="7251554" y="662673"/>
                <a:ext cx="18000" cy="18000"/>
              </a:xfrm>
              <a:prstGeom prst="rect">
                <a:avLst/>
              </a:prstGeom>
            </p:spPr>
          </p:pic>
        </mc:Fallback>
      </mc:AlternateContent>
    </p:spTree>
    <p:extLst>
      <p:ext uri="{BB962C8B-B14F-4D97-AF65-F5344CB8AC3E}">
        <p14:creationId xmlns:p14="http://schemas.microsoft.com/office/powerpoint/2010/main" val="20410564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FDC26-9A2E-3938-B2DC-B94E2FB8333F}"/>
              </a:ext>
            </a:extLst>
          </p:cNvPr>
          <p:cNvSpPr>
            <a:spLocks noGrp="1"/>
          </p:cNvSpPr>
          <p:nvPr>
            <p:ph type="title"/>
          </p:nvPr>
        </p:nvSpPr>
        <p:spPr>
          <a:xfrm>
            <a:off x="838200" y="728681"/>
            <a:ext cx="10515600" cy="1325563"/>
          </a:xfrm>
        </p:spPr>
        <p:txBody>
          <a:bodyPr>
            <a:normAutofit fontScale="90000"/>
          </a:bodyPr>
          <a:lstStyle/>
          <a:p>
            <a:r>
              <a:rPr lang="en-US" dirty="0"/>
              <a:t>Notice the white dot on left side which indicates ‘pin one’ on our specific part. </a:t>
            </a:r>
            <a:br>
              <a:rPr lang="en-US" dirty="0"/>
            </a:br>
            <a:r>
              <a:rPr lang="en-US" dirty="0"/>
              <a:t>Pin one goes to the left on PC board as seen in the little square.</a:t>
            </a:r>
          </a:p>
        </p:txBody>
      </p:sp>
      <p:pic>
        <p:nvPicPr>
          <p:cNvPr id="4" name="Content Placeholder 3">
            <a:extLst>
              <a:ext uri="{FF2B5EF4-FFF2-40B4-BE49-F238E27FC236}">
                <a16:creationId xmlns:a16="http://schemas.microsoft.com/office/drawing/2014/main" id="{A53E02CB-6CB0-394A-883C-5502AD1AAE5A}"/>
              </a:ext>
            </a:extLst>
          </p:cNvPr>
          <p:cNvPicPr>
            <a:picLocks noGrp="1" noChangeAspect="1"/>
          </p:cNvPicPr>
          <p:nvPr>
            <p:ph idx="1"/>
          </p:nvPr>
        </p:nvPicPr>
        <p:blipFill>
          <a:blip r:embed="rId2"/>
          <a:stretch>
            <a:fillRect/>
          </a:stretch>
        </p:blipFill>
        <p:spPr>
          <a:xfrm>
            <a:off x="3511989" y="2643398"/>
            <a:ext cx="5168022" cy="3875088"/>
          </a:xfrm>
          <a:prstGeom prst="rect">
            <a:avLst/>
          </a:prstGeom>
        </p:spPr>
      </p:pic>
    </p:spTree>
    <p:extLst>
      <p:ext uri="{BB962C8B-B14F-4D97-AF65-F5344CB8AC3E}">
        <p14:creationId xmlns:p14="http://schemas.microsoft.com/office/powerpoint/2010/main" val="26603284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E209F-CEEA-88B6-FB58-19C86C12AAE3}"/>
              </a:ext>
            </a:extLst>
          </p:cNvPr>
          <p:cNvSpPr>
            <a:spLocks noGrp="1"/>
          </p:cNvSpPr>
          <p:nvPr>
            <p:ph type="title"/>
          </p:nvPr>
        </p:nvSpPr>
        <p:spPr>
          <a:xfrm>
            <a:off x="838200" y="365125"/>
            <a:ext cx="8360884" cy="1325563"/>
          </a:xfrm>
        </p:spPr>
        <p:txBody>
          <a:bodyPr/>
          <a:lstStyle/>
          <a:p>
            <a:r>
              <a:rPr lang="en-US" dirty="0"/>
              <a:t>Insert the resistor array into slot ‘R2’</a:t>
            </a:r>
          </a:p>
        </p:txBody>
      </p:sp>
      <p:pic>
        <p:nvPicPr>
          <p:cNvPr id="4" name="Content Placeholder 3">
            <a:extLst>
              <a:ext uri="{FF2B5EF4-FFF2-40B4-BE49-F238E27FC236}">
                <a16:creationId xmlns:a16="http://schemas.microsoft.com/office/drawing/2014/main" id="{13C4E81A-D926-77E3-6B71-8A7F5A3D8A98}"/>
              </a:ext>
            </a:extLst>
          </p:cNvPr>
          <p:cNvPicPr>
            <a:picLocks noGrp="1" noChangeAspect="1"/>
          </p:cNvPicPr>
          <p:nvPr>
            <p:ph idx="1"/>
          </p:nvPr>
        </p:nvPicPr>
        <p:blipFill>
          <a:blip r:embed="rId2"/>
          <a:stretch>
            <a:fillRect/>
          </a:stretch>
        </p:blipFill>
        <p:spPr>
          <a:xfrm>
            <a:off x="3195709" y="1825625"/>
            <a:ext cx="5800582" cy="4351338"/>
          </a:xfrm>
          <a:prstGeom prst="rect">
            <a:avLst/>
          </a:prstGeom>
        </p:spPr>
      </p:pic>
    </p:spTree>
    <p:extLst>
      <p:ext uri="{BB962C8B-B14F-4D97-AF65-F5344CB8AC3E}">
        <p14:creationId xmlns:p14="http://schemas.microsoft.com/office/powerpoint/2010/main" val="750377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D42DD-E8C6-DB5E-A16F-ED9EFFCA7267}"/>
              </a:ext>
            </a:extLst>
          </p:cNvPr>
          <p:cNvSpPr>
            <a:spLocks noGrp="1"/>
          </p:cNvSpPr>
          <p:nvPr>
            <p:ph type="title"/>
          </p:nvPr>
        </p:nvSpPr>
        <p:spPr>
          <a:xfrm>
            <a:off x="838200" y="3053240"/>
            <a:ext cx="10515600" cy="1325563"/>
          </a:xfrm>
        </p:spPr>
        <p:txBody>
          <a:bodyPr/>
          <a:lstStyle/>
          <a:p>
            <a:r>
              <a:rPr lang="en-US" dirty="0"/>
              <a:t>You may bend the two far pins on reverse side so that part doesn’t fall out while soldering.</a:t>
            </a:r>
          </a:p>
        </p:txBody>
      </p:sp>
    </p:spTree>
    <p:extLst>
      <p:ext uri="{BB962C8B-B14F-4D97-AF65-F5344CB8AC3E}">
        <p14:creationId xmlns:p14="http://schemas.microsoft.com/office/powerpoint/2010/main" val="11443043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B870C-C7AB-0460-AB1D-9C6C91FE308C}"/>
              </a:ext>
            </a:extLst>
          </p:cNvPr>
          <p:cNvSpPr>
            <a:spLocks noGrp="1"/>
          </p:cNvSpPr>
          <p:nvPr>
            <p:ph type="title"/>
          </p:nvPr>
        </p:nvSpPr>
        <p:spPr>
          <a:xfrm>
            <a:off x="1774633" y="2766218"/>
            <a:ext cx="8415969" cy="1325563"/>
          </a:xfrm>
        </p:spPr>
        <p:txBody>
          <a:bodyPr/>
          <a:lstStyle/>
          <a:p>
            <a:r>
              <a:rPr lang="en-US" dirty="0"/>
              <a:t>Solder the pins on the resistor array. </a:t>
            </a:r>
          </a:p>
        </p:txBody>
      </p:sp>
    </p:spTree>
    <p:extLst>
      <p:ext uri="{BB962C8B-B14F-4D97-AF65-F5344CB8AC3E}">
        <p14:creationId xmlns:p14="http://schemas.microsoft.com/office/powerpoint/2010/main" val="9781185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78BE7-7210-5FB7-7F95-6E5A12CE58E9}"/>
              </a:ext>
            </a:extLst>
          </p:cNvPr>
          <p:cNvSpPr>
            <a:spLocks noGrp="1"/>
          </p:cNvSpPr>
          <p:nvPr>
            <p:ph type="title"/>
          </p:nvPr>
        </p:nvSpPr>
        <p:spPr/>
        <p:txBody>
          <a:bodyPr/>
          <a:lstStyle/>
          <a:p>
            <a:r>
              <a:rPr lang="en-US" dirty="0"/>
              <a:t>Locate the 2 metal film polarized capacitors</a:t>
            </a:r>
          </a:p>
        </p:txBody>
      </p:sp>
      <p:pic>
        <p:nvPicPr>
          <p:cNvPr id="4" name="Content Placeholder 3">
            <a:extLst>
              <a:ext uri="{FF2B5EF4-FFF2-40B4-BE49-F238E27FC236}">
                <a16:creationId xmlns:a16="http://schemas.microsoft.com/office/drawing/2014/main" id="{1C470A09-A95E-D926-CE96-96C26D51F732}"/>
              </a:ext>
            </a:extLst>
          </p:cNvPr>
          <p:cNvPicPr>
            <a:picLocks noGrp="1" noChangeAspect="1"/>
          </p:cNvPicPr>
          <p:nvPr>
            <p:ph idx="1"/>
          </p:nvPr>
        </p:nvPicPr>
        <p:blipFill>
          <a:blip r:embed="rId2"/>
          <a:stretch>
            <a:fillRect/>
          </a:stretch>
        </p:blipFill>
        <p:spPr>
          <a:xfrm rot="10800000">
            <a:off x="3193169" y="1825625"/>
            <a:ext cx="5805662" cy="4351338"/>
          </a:xfrm>
          <a:prstGeom prst="rect">
            <a:avLst/>
          </a:prstGeom>
        </p:spPr>
      </p:pic>
    </p:spTree>
    <p:extLst>
      <p:ext uri="{BB962C8B-B14F-4D97-AF65-F5344CB8AC3E}">
        <p14:creationId xmlns:p14="http://schemas.microsoft.com/office/powerpoint/2010/main" val="2224370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EE199-B034-1614-BB51-6CFFBF4791BF}"/>
              </a:ext>
            </a:extLst>
          </p:cNvPr>
          <p:cNvSpPr>
            <a:spLocks noGrp="1"/>
          </p:cNvSpPr>
          <p:nvPr>
            <p:ph type="title"/>
          </p:nvPr>
        </p:nvSpPr>
        <p:spPr/>
        <p:txBody>
          <a:bodyPr>
            <a:normAutofit fontScale="90000"/>
          </a:bodyPr>
          <a:lstStyle/>
          <a:p>
            <a:r>
              <a:rPr lang="en-US" dirty="0"/>
              <a:t>Polarized Capacitors are orientation critical. The bold white stripe on one side indicates the Negative (minus) side. The Negative side also has a shorter wire</a:t>
            </a:r>
          </a:p>
        </p:txBody>
      </p:sp>
      <p:pic>
        <p:nvPicPr>
          <p:cNvPr id="5" name="Content Placeholder 4" descr="A broken plug with a hole in it&#10;&#10;Description automatically generated">
            <a:extLst>
              <a:ext uri="{FF2B5EF4-FFF2-40B4-BE49-F238E27FC236}">
                <a16:creationId xmlns:a16="http://schemas.microsoft.com/office/drawing/2014/main" id="{FE4DA138-BF1B-3E83-149E-76E54758B94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82395" y="2409356"/>
            <a:ext cx="5067543" cy="3800657"/>
          </a:xfrm>
        </p:spPr>
      </p:pic>
    </p:spTree>
    <p:extLst>
      <p:ext uri="{BB962C8B-B14F-4D97-AF65-F5344CB8AC3E}">
        <p14:creationId xmlns:p14="http://schemas.microsoft.com/office/powerpoint/2010/main" val="13128453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E9DCE-BB67-141F-38D0-CAF6871F03BA}"/>
              </a:ext>
            </a:extLst>
          </p:cNvPr>
          <p:cNvSpPr>
            <a:spLocks noGrp="1"/>
          </p:cNvSpPr>
          <p:nvPr>
            <p:ph type="title"/>
          </p:nvPr>
        </p:nvSpPr>
        <p:spPr/>
        <p:txBody>
          <a:bodyPr/>
          <a:lstStyle/>
          <a:p>
            <a:r>
              <a:rPr lang="en-US" dirty="0"/>
              <a:t>Locate the Capacitor marked as 100uf</a:t>
            </a:r>
            <a:br>
              <a:rPr lang="en-US" dirty="0"/>
            </a:br>
            <a:r>
              <a:rPr lang="en-US" dirty="0"/>
              <a:t>(microfarad)</a:t>
            </a:r>
          </a:p>
        </p:txBody>
      </p:sp>
      <p:pic>
        <p:nvPicPr>
          <p:cNvPr id="9" name="Content Placeholder 8" descr="A close-up of a black object&#10;&#10;Description automatically generated">
            <a:extLst>
              <a:ext uri="{FF2B5EF4-FFF2-40B4-BE49-F238E27FC236}">
                <a16:creationId xmlns:a16="http://schemas.microsoft.com/office/drawing/2014/main" id="{64EDCDDF-9DC6-8563-0BAB-C1C6B2572E8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3195108" y="1825625"/>
            <a:ext cx="5801784" cy="4351338"/>
          </a:xfrm>
        </p:spPr>
      </p:pic>
    </p:spTree>
    <p:extLst>
      <p:ext uri="{BB962C8B-B14F-4D97-AF65-F5344CB8AC3E}">
        <p14:creationId xmlns:p14="http://schemas.microsoft.com/office/powerpoint/2010/main" val="2002062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949AE-B5DC-1D2E-7604-8EABF36B9D64}"/>
              </a:ext>
            </a:extLst>
          </p:cNvPr>
          <p:cNvSpPr>
            <a:spLocks noGrp="1"/>
          </p:cNvSpPr>
          <p:nvPr>
            <p:ph type="title"/>
          </p:nvPr>
        </p:nvSpPr>
        <p:spPr/>
        <p:txBody>
          <a:bodyPr>
            <a:normAutofit fontScale="90000"/>
          </a:bodyPr>
          <a:lstStyle/>
          <a:p>
            <a:r>
              <a:rPr lang="en-US" dirty="0"/>
              <a:t>Place the 100uf capacitor in spot C4. The short lead is the negative and it goes in the shaded part of the C4 location.</a:t>
            </a:r>
          </a:p>
        </p:txBody>
      </p:sp>
      <p:pic>
        <p:nvPicPr>
          <p:cNvPr id="4" name="Content Placeholder 3">
            <a:extLst>
              <a:ext uri="{FF2B5EF4-FFF2-40B4-BE49-F238E27FC236}">
                <a16:creationId xmlns:a16="http://schemas.microsoft.com/office/drawing/2014/main" id="{D14AC4F0-E59F-468E-D75B-7695E6230CBA}"/>
              </a:ext>
            </a:extLst>
          </p:cNvPr>
          <p:cNvPicPr>
            <a:picLocks noGrp="1" noChangeAspect="1"/>
          </p:cNvPicPr>
          <p:nvPr>
            <p:ph idx="1"/>
          </p:nvPr>
        </p:nvPicPr>
        <p:blipFill>
          <a:blip r:embed="rId2"/>
          <a:stretch>
            <a:fillRect/>
          </a:stretch>
        </p:blipFill>
        <p:spPr>
          <a:xfrm>
            <a:off x="3194423" y="2141537"/>
            <a:ext cx="5803154" cy="4351338"/>
          </a:xfrm>
          <a:prstGeom prst="rect">
            <a:avLst/>
          </a:prstGeom>
        </p:spPr>
      </p:pic>
      <p:grpSp>
        <p:nvGrpSpPr>
          <p:cNvPr id="12" name="Group 11">
            <a:extLst>
              <a:ext uri="{FF2B5EF4-FFF2-40B4-BE49-F238E27FC236}">
                <a16:creationId xmlns:a16="http://schemas.microsoft.com/office/drawing/2014/main" id="{F3ACECF6-EC98-175E-F2D9-416BF122E689}"/>
              </a:ext>
            </a:extLst>
          </p:cNvPr>
          <p:cNvGrpSpPr/>
          <p:nvPr/>
        </p:nvGrpSpPr>
        <p:grpSpPr>
          <a:xfrm>
            <a:off x="6883634" y="4605033"/>
            <a:ext cx="3534840" cy="1424160"/>
            <a:chOff x="6883634" y="4605033"/>
            <a:chExt cx="3534840" cy="1424160"/>
          </a:xfrm>
        </p:grpSpPr>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3E3E9312-6F16-7F2D-8AC8-157DD0B5B245}"/>
                    </a:ext>
                  </a:extLst>
                </p14:cNvPr>
                <p14:cNvContentPartPr/>
                <p14:nvPr/>
              </p14:nvContentPartPr>
              <p14:xfrm>
                <a:off x="7006754" y="4605033"/>
                <a:ext cx="360" cy="360"/>
              </p14:xfrm>
            </p:contentPart>
          </mc:Choice>
          <mc:Fallback>
            <p:pic>
              <p:nvPicPr>
                <p:cNvPr id="5" name="Ink 4">
                  <a:extLst>
                    <a:ext uri="{FF2B5EF4-FFF2-40B4-BE49-F238E27FC236}">
                      <a16:creationId xmlns:a16="http://schemas.microsoft.com/office/drawing/2014/main" id="{3E3E9312-6F16-7F2D-8AC8-157DD0B5B245}"/>
                    </a:ext>
                  </a:extLst>
                </p:cNvPr>
                <p:cNvPicPr/>
                <p:nvPr/>
              </p:nvPicPr>
              <p:blipFill>
                <a:blip r:embed="rId4"/>
                <a:stretch>
                  <a:fillRect/>
                </a:stretch>
              </p:blipFill>
              <p:spPr>
                <a:xfrm>
                  <a:off x="6997754" y="459603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EBFB8118-9E11-3341-63FD-9B1C94EE6A82}"/>
                    </a:ext>
                  </a:extLst>
                </p14:cNvPr>
                <p14:cNvContentPartPr/>
                <p14:nvPr/>
              </p14:nvContentPartPr>
              <p14:xfrm>
                <a:off x="9837794" y="5122713"/>
                <a:ext cx="360" cy="360"/>
              </p14:xfrm>
            </p:contentPart>
          </mc:Choice>
          <mc:Fallback>
            <p:pic>
              <p:nvPicPr>
                <p:cNvPr id="6" name="Ink 5">
                  <a:extLst>
                    <a:ext uri="{FF2B5EF4-FFF2-40B4-BE49-F238E27FC236}">
                      <a16:creationId xmlns:a16="http://schemas.microsoft.com/office/drawing/2014/main" id="{EBFB8118-9E11-3341-63FD-9B1C94EE6A82}"/>
                    </a:ext>
                  </a:extLst>
                </p:cNvPr>
                <p:cNvPicPr/>
                <p:nvPr/>
              </p:nvPicPr>
              <p:blipFill>
                <a:blip r:embed="rId4"/>
                <a:stretch>
                  <a:fillRect/>
                </a:stretch>
              </p:blipFill>
              <p:spPr>
                <a:xfrm>
                  <a:off x="9829154" y="51140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FFB13613-2E2C-5AF1-4B21-C1C333313E52}"/>
                    </a:ext>
                  </a:extLst>
                </p14:cNvPr>
                <p14:cNvContentPartPr/>
                <p14:nvPr/>
              </p14:nvContentPartPr>
              <p14:xfrm>
                <a:off x="7017914" y="4638153"/>
                <a:ext cx="360" cy="360"/>
              </p14:xfrm>
            </p:contentPart>
          </mc:Choice>
          <mc:Fallback>
            <p:pic>
              <p:nvPicPr>
                <p:cNvPr id="7" name="Ink 6">
                  <a:extLst>
                    <a:ext uri="{FF2B5EF4-FFF2-40B4-BE49-F238E27FC236}">
                      <a16:creationId xmlns:a16="http://schemas.microsoft.com/office/drawing/2014/main" id="{FFB13613-2E2C-5AF1-4B21-C1C333313E52}"/>
                    </a:ext>
                  </a:extLst>
                </p:cNvPr>
                <p:cNvPicPr/>
                <p:nvPr/>
              </p:nvPicPr>
              <p:blipFill>
                <a:blip r:embed="rId4"/>
                <a:stretch>
                  <a:fillRect/>
                </a:stretch>
              </p:blipFill>
              <p:spPr>
                <a:xfrm>
                  <a:off x="7008914" y="462915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3398068C-F7B8-02E5-3DC1-C9081ECA2B52}"/>
                    </a:ext>
                  </a:extLst>
                </p14:cNvPr>
                <p14:cNvContentPartPr/>
                <p14:nvPr/>
              </p14:nvContentPartPr>
              <p14:xfrm>
                <a:off x="8053274" y="5166633"/>
                <a:ext cx="1749600" cy="667440"/>
              </p14:xfrm>
            </p:contentPart>
          </mc:Choice>
          <mc:Fallback>
            <p:pic>
              <p:nvPicPr>
                <p:cNvPr id="8" name="Ink 7">
                  <a:extLst>
                    <a:ext uri="{FF2B5EF4-FFF2-40B4-BE49-F238E27FC236}">
                      <a16:creationId xmlns:a16="http://schemas.microsoft.com/office/drawing/2014/main" id="{3398068C-F7B8-02E5-3DC1-C9081ECA2B52}"/>
                    </a:ext>
                  </a:extLst>
                </p:cNvPr>
                <p:cNvPicPr/>
                <p:nvPr/>
              </p:nvPicPr>
              <p:blipFill>
                <a:blip r:embed="rId8"/>
                <a:stretch>
                  <a:fillRect/>
                </a:stretch>
              </p:blipFill>
              <p:spPr>
                <a:xfrm>
                  <a:off x="8044634" y="5157633"/>
                  <a:ext cx="1767240" cy="685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182C82D9-2D15-DAE0-E915-4942DA1D455E}"/>
                    </a:ext>
                  </a:extLst>
                </p14:cNvPr>
                <p14:cNvContentPartPr/>
                <p14:nvPr/>
              </p14:nvContentPartPr>
              <p14:xfrm>
                <a:off x="9804674" y="5838393"/>
                <a:ext cx="613800" cy="190800"/>
              </p14:xfrm>
            </p:contentPart>
          </mc:Choice>
          <mc:Fallback>
            <p:pic>
              <p:nvPicPr>
                <p:cNvPr id="9" name="Ink 8">
                  <a:extLst>
                    <a:ext uri="{FF2B5EF4-FFF2-40B4-BE49-F238E27FC236}">
                      <a16:creationId xmlns:a16="http://schemas.microsoft.com/office/drawing/2014/main" id="{182C82D9-2D15-DAE0-E915-4942DA1D455E}"/>
                    </a:ext>
                  </a:extLst>
                </p:cNvPr>
                <p:cNvPicPr/>
                <p:nvPr/>
              </p:nvPicPr>
              <p:blipFill>
                <a:blip r:embed="rId10"/>
                <a:stretch>
                  <a:fillRect/>
                </a:stretch>
              </p:blipFill>
              <p:spPr>
                <a:xfrm>
                  <a:off x="9796034" y="5829753"/>
                  <a:ext cx="6314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6584BBEF-BF5F-9107-9816-159A22B5014F}"/>
                    </a:ext>
                  </a:extLst>
                </p14:cNvPr>
                <p14:cNvContentPartPr/>
                <p14:nvPr/>
              </p14:nvContentPartPr>
              <p14:xfrm>
                <a:off x="6883634" y="4729953"/>
                <a:ext cx="1180440" cy="480240"/>
              </p14:xfrm>
            </p:contentPart>
          </mc:Choice>
          <mc:Fallback>
            <p:pic>
              <p:nvPicPr>
                <p:cNvPr id="11" name="Ink 10">
                  <a:extLst>
                    <a:ext uri="{FF2B5EF4-FFF2-40B4-BE49-F238E27FC236}">
                      <a16:creationId xmlns:a16="http://schemas.microsoft.com/office/drawing/2014/main" id="{6584BBEF-BF5F-9107-9816-159A22B5014F}"/>
                    </a:ext>
                  </a:extLst>
                </p:cNvPr>
                <p:cNvPicPr/>
                <p:nvPr/>
              </p:nvPicPr>
              <p:blipFill>
                <a:blip r:embed="rId12"/>
                <a:stretch>
                  <a:fillRect/>
                </a:stretch>
              </p:blipFill>
              <p:spPr>
                <a:xfrm>
                  <a:off x="6874994" y="4720953"/>
                  <a:ext cx="1198080" cy="497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3" name="Ink 12">
                <a:extLst>
                  <a:ext uri="{FF2B5EF4-FFF2-40B4-BE49-F238E27FC236}">
                    <a16:creationId xmlns:a16="http://schemas.microsoft.com/office/drawing/2014/main" id="{97EE8D4D-F1BE-4DE3-B5AC-DE4CC303237C}"/>
                  </a:ext>
                </a:extLst>
              </p14:cNvPr>
              <p14:cNvContentPartPr/>
              <p14:nvPr/>
            </p14:nvContentPartPr>
            <p14:xfrm>
              <a:off x="7215914" y="4714833"/>
              <a:ext cx="360" cy="360"/>
            </p14:xfrm>
          </p:contentPart>
        </mc:Choice>
        <mc:Fallback>
          <p:pic>
            <p:nvPicPr>
              <p:cNvPr id="13" name="Ink 12">
                <a:extLst>
                  <a:ext uri="{FF2B5EF4-FFF2-40B4-BE49-F238E27FC236}">
                    <a16:creationId xmlns:a16="http://schemas.microsoft.com/office/drawing/2014/main" id="{97EE8D4D-F1BE-4DE3-B5AC-DE4CC303237C}"/>
                  </a:ext>
                </a:extLst>
              </p:cNvPr>
              <p:cNvPicPr/>
              <p:nvPr/>
            </p:nvPicPr>
            <p:blipFill>
              <a:blip r:embed="rId4"/>
              <a:stretch>
                <a:fillRect/>
              </a:stretch>
            </p:blipFill>
            <p:spPr>
              <a:xfrm>
                <a:off x="7206914" y="470619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Ink 13">
                <a:extLst>
                  <a:ext uri="{FF2B5EF4-FFF2-40B4-BE49-F238E27FC236}">
                    <a16:creationId xmlns:a16="http://schemas.microsoft.com/office/drawing/2014/main" id="{D683DDFC-6360-2A49-0725-BB8A3E5D89C0}"/>
                  </a:ext>
                </a:extLst>
              </p14:cNvPr>
              <p14:cNvContentPartPr/>
              <p14:nvPr/>
            </p14:nvContentPartPr>
            <p14:xfrm>
              <a:off x="6907394" y="4725993"/>
              <a:ext cx="406080" cy="21600"/>
            </p14:xfrm>
          </p:contentPart>
        </mc:Choice>
        <mc:Fallback>
          <p:pic>
            <p:nvPicPr>
              <p:cNvPr id="14" name="Ink 13">
                <a:extLst>
                  <a:ext uri="{FF2B5EF4-FFF2-40B4-BE49-F238E27FC236}">
                    <a16:creationId xmlns:a16="http://schemas.microsoft.com/office/drawing/2014/main" id="{D683DDFC-6360-2A49-0725-BB8A3E5D89C0}"/>
                  </a:ext>
                </a:extLst>
              </p:cNvPr>
              <p:cNvPicPr/>
              <p:nvPr/>
            </p:nvPicPr>
            <p:blipFill>
              <a:blip r:embed="rId15"/>
              <a:stretch>
                <a:fillRect/>
              </a:stretch>
            </p:blipFill>
            <p:spPr>
              <a:xfrm>
                <a:off x="6898394" y="4717353"/>
                <a:ext cx="423720" cy="39240"/>
              </a:xfrm>
              <a:prstGeom prst="rect">
                <a:avLst/>
              </a:prstGeom>
            </p:spPr>
          </p:pic>
        </mc:Fallback>
      </mc:AlternateContent>
    </p:spTree>
    <p:extLst>
      <p:ext uri="{BB962C8B-B14F-4D97-AF65-F5344CB8AC3E}">
        <p14:creationId xmlns:p14="http://schemas.microsoft.com/office/powerpoint/2010/main" val="31536220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F4282BF-71D2-1E46-E9BE-E8D16E286FC6}"/>
              </a:ext>
            </a:extLst>
          </p:cNvPr>
          <p:cNvPicPr>
            <a:picLocks noGrp="1" noChangeAspect="1"/>
          </p:cNvPicPr>
          <p:nvPr>
            <p:ph idx="1"/>
          </p:nvPr>
        </p:nvPicPr>
        <p:blipFill>
          <a:blip r:embed="rId2"/>
          <a:stretch>
            <a:fillRect/>
          </a:stretch>
        </p:blipFill>
        <p:spPr>
          <a:xfrm>
            <a:off x="1706918" y="137934"/>
            <a:ext cx="8778164" cy="6582131"/>
          </a:xfrm>
          <a:prstGeom prst="rect">
            <a:avLst/>
          </a:prstGeom>
        </p:spPr>
      </p:pic>
    </p:spTree>
    <p:extLst>
      <p:ext uri="{BB962C8B-B14F-4D97-AF65-F5344CB8AC3E}">
        <p14:creationId xmlns:p14="http://schemas.microsoft.com/office/powerpoint/2010/main" val="10215795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765E1-75DA-2443-D297-AB7A838B2902}"/>
              </a:ext>
            </a:extLst>
          </p:cNvPr>
          <p:cNvSpPr>
            <a:spLocks noGrp="1"/>
          </p:cNvSpPr>
          <p:nvPr>
            <p:ph type="title"/>
          </p:nvPr>
        </p:nvSpPr>
        <p:spPr>
          <a:xfrm>
            <a:off x="3061312" y="3174426"/>
            <a:ext cx="6752422" cy="1325563"/>
          </a:xfrm>
        </p:spPr>
        <p:txBody>
          <a:bodyPr>
            <a:normAutofit fontScale="90000"/>
          </a:bodyPr>
          <a:lstStyle/>
          <a:p>
            <a:r>
              <a:rPr lang="en-US" dirty="0"/>
              <a:t>Solder and cut excess of C4</a:t>
            </a:r>
            <a:br>
              <a:rPr lang="en-US" dirty="0"/>
            </a:br>
            <a:br>
              <a:rPr lang="en-US" dirty="0"/>
            </a:br>
            <a:br>
              <a:rPr lang="en-US" dirty="0"/>
            </a:br>
            <a:r>
              <a:rPr lang="en-US" dirty="0"/>
              <a:t>They call it C4 because the capacitor goes boom if you solder it in wrong! </a:t>
            </a:r>
            <a:br>
              <a:rPr lang="en-US" dirty="0"/>
            </a:br>
            <a:r>
              <a:rPr lang="en-US" dirty="0"/>
              <a:t>(</a:t>
            </a:r>
            <a:r>
              <a:rPr lang="en-US" dirty="0" err="1"/>
              <a:t>kinda</a:t>
            </a:r>
            <a:r>
              <a:rPr lang="en-US" dirty="0"/>
              <a:t> </a:t>
            </a:r>
            <a:r>
              <a:rPr lang="en-US" dirty="0" err="1"/>
              <a:t>sorta</a:t>
            </a:r>
            <a:r>
              <a:rPr lang="en-US" dirty="0"/>
              <a:t> kidding here but the pop will startle you and the smell will be distasteful)</a:t>
            </a:r>
          </a:p>
        </p:txBody>
      </p:sp>
    </p:spTree>
    <p:extLst>
      <p:ext uri="{BB962C8B-B14F-4D97-AF65-F5344CB8AC3E}">
        <p14:creationId xmlns:p14="http://schemas.microsoft.com/office/powerpoint/2010/main" val="33538136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1E470-3601-2810-EC3D-128B50D20F80}"/>
              </a:ext>
            </a:extLst>
          </p:cNvPr>
          <p:cNvSpPr>
            <a:spLocks noGrp="1"/>
          </p:cNvSpPr>
          <p:nvPr>
            <p:ph type="title"/>
          </p:nvPr>
        </p:nvSpPr>
        <p:spPr>
          <a:xfrm>
            <a:off x="838200" y="750715"/>
            <a:ext cx="10515600" cy="1325563"/>
          </a:xfrm>
        </p:spPr>
        <p:txBody>
          <a:bodyPr>
            <a:normAutofit fontScale="90000"/>
          </a:bodyPr>
          <a:lstStyle/>
          <a:p>
            <a:r>
              <a:rPr lang="en-US" dirty="0"/>
              <a:t>Locate the 10uf polarized capacitor. Place it in the spot marked C1. The short lead is the negative and it goes in the shaded half of C1 on the PC board.</a:t>
            </a:r>
            <a:br>
              <a:rPr lang="en-US" dirty="0"/>
            </a:br>
            <a:endParaRPr lang="en-US" dirty="0"/>
          </a:p>
        </p:txBody>
      </p:sp>
      <p:pic>
        <p:nvPicPr>
          <p:cNvPr id="4" name="Content Placeholder 3">
            <a:extLst>
              <a:ext uri="{FF2B5EF4-FFF2-40B4-BE49-F238E27FC236}">
                <a16:creationId xmlns:a16="http://schemas.microsoft.com/office/drawing/2014/main" id="{02F4A6A3-0115-CDE0-9484-7D8E36660787}"/>
              </a:ext>
            </a:extLst>
          </p:cNvPr>
          <p:cNvPicPr>
            <a:picLocks noGrp="1" noChangeAspect="1"/>
          </p:cNvPicPr>
          <p:nvPr>
            <p:ph idx="1"/>
          </p:nvPr>
        </p:nvPicPr>
        <p:blipFill>
          <a:blip r:embed="rId2"/>
          <a:stretch>
            <a:fillRect/>
          </a:stretch>
        </p:blipFill>
        <p:spPr>
          <a:xfrm>
            <a:off x="3196487" y="2233249"/>
            <a:ext cx="5799026"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AC640197-345F-1301-B978-97D3D26256E8}"/>
                  </a:ext>
                </a:extLst>
              </p14:cNvPr>
              <p14:cNvContentPartPr/>
              <p14:nvPr/>
            </p14:nvContentPartPr>
            <p14:xfrm>
              <a:off x="4137194" y="4438353"/>
              <a:ext cx="478800" cy="288000"/>
            </p14:xfrm>
          </p:contentPart>
        </mc:Choice>
        <mc:Fallback>
          <p:pic>
            <p:nvPicPr>
              <p:cNvPr id="8" name="Ink 7">
                <a:extLst>
                  <a:ext uri="{FF2B5EF4-FFF2-40B4-BE49-F238E27FC236}">
                    <a16:creationId xmlns:a16="http://schemas.microsoft.com/office/drawing/2014/main" id="{AC640197-345F-1301-B978-97D3D26256E8}"/>
                  </a:ext>
                </a:extLst>
              </p:cNvPr>
              <p:cNvPicPr/>
              <p:nvPr/>
            </p:nvPicPr>
            <p:blipFill>
              <a:blip r:embed="rId4"/>
              <a:stretch>
                <a:fillRect/>
              </a:stretch>
            </p:blipFill>
            <p:spPr>
              <a:xfrm>
                <a:off x="4128194" y="4429713"/>
                <a:ext cx="496440" cy="305640"/>
              </a:xfrm>
              <a:prstGeom prst="rect">
                <a:avLst/>
              </a:prstGeom>
            </p:spPr>
          </p:pic>
        </mc:Fallback>
      </mc:AlternateContent>
      <p:grpSp>
        <p:nvGrpSpPr>
          <p:cNvPr id="11" name="Group 10">
            <a:extLst>
              <a:ext uri="{FF2B5EF4-FFF2-40B4-BE49-F238E27FC236}">
                <a16:creationId xmlns:a16="http://schemas.microsoft.com/office/drawing/2014/main" id="{27176E85-E58A-3E19-2858-98DE03A6044C}"/>
              </a:ext>
            </a:extLst>
          </p:cNvPr>
          <p:cNvGrpSpPr/>
          <p:nvPr/>
        </p:nvGrpSpPr>
        <p:grpSpPr>
          <a:xfrm>
            <a:off x="2004194" y="4725993"/>
            <a:ext cx="2645280" cy="483840"/>
            <a:chOff x="2004194" y="4725993"/>
            <a:chExt cx="2645280" cy="483840"/>
          </a:xfrm>
        </p:grpSpPr>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024F6B0A-F5BD-0A92-CE9C-A08194513F11}"/>
                    </a:ext>
                  </a:extLst>
                </p14:cNvPr>
                <p14:cNvContentPartPr/>
                <p14:nvPr/>
              </p14:nvContentPartPr>
              <p14:xfrm>
                <a:off x="4172114" y="4725993"/>
                <a:ext cx="477000" cy="62280"/>
              </p14:xfrm>
            </p:contentPart>
          </mc:Choice>
          <mc:Fallback>
            <p:pic>
              <p:nvPicPr>
                <p:cNvPr id="5" name="Ink 4">
                  <a:extLst>
                    <a:ext uri="{FF2B5EF4-FFF2-40B4-BE49-F238E27FC236}">
                      <a16:creationId xmlns:a16="http://schemas.microsoft.com/office/drawing/2014/main" id="{024F6B0A-F5BD-0A92-CE9C-A08194513F11}"/>
                    </a:ext>
                  </a:extLst>
                </p:cNvPr>
                <p:cNvPicPr/>
                <p:nvPr/>
              </p:nvPicPr>
              <p:blipFill>
                <a:blip r:embed="rId6"/>
                <a:stretch>
                  <a:fillRect/>
                </a:stretch>
              </p:blipFill>
              <p:spPr>
                <a:xfrm>
                  <a:off x="4163114" y="4717353"/>
                  <a:ext cx="4946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2F48A3DA-17D2-7BD1-61F0-CA4912778CC2}"/>
                    </a:ext>
                  </a:extLst>
                </p14:cNvPr>
                <p14:cNvContentPartPr/>
                <p14:nvPr/>
              </p14:nvContentPartPr>
              <p14:xfrm>
                <a:off x="2004194" y="4792233"/>
                <a:ext cx="2105280" cy="145800"/>
              </p14:xfrm>
            </p:contentPart>
          </mc:Choice>
          <mc:Fallback>
            <p:pic>
              <p:nvPicPr>
                <p:cNvPr id="6" name="Ink 5">
                  <a:extLst>
                    <a:ext uri="{FF2B5EF4-FFF2-40B4-BE49-F238E27FC236}">
                      <a16:creationId xmlns:a16="http://schemas.microsoft.com/office/drawing/2014/main" id="{2F48A3DA-17D2-7BD1-61F0-CA4912778CC2}"/>
                    </a:ext>
                  </a:extLst>
                </p:cNvPr>
                <p:cNvPicPr/>
                <p:nvPr/>
              </p:nvPicPr>
              <p:blipFill>
                <a:blip r:embed="rId8"/>
                <a:stretch>
                  <a:fillRect/>
                </a:stretch>
              </p:blipFill>
              <p:spPr>
                <a:xfrm>
                  <a:off x="1995554" y="4783593"/>
                  <a:ext cx="21229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B3B6E91D-60EB-F281-3118-AF5B967209CD}"/>
                    </a:ext>
                  </a:extLst>
                </p14:cNvPr>
                <p14:cNvContentPartPr/>
                <p14:nvPr/>
              </p14:nvContentPartPr>
              <p14:xfrm>
                <a:off x="4308914" y="4747953"/>
                <a:ext cx="340560" cy="461880"/>
              </p14:xfrm>
            </p:contentPart>
          </mc:Choice>
          <mc:Fallback>
            <p:pic>
              <p:nvPicPr>
                <p:cNvPr id="10" name="Ink 9">
                  <a:extLst>
                    <a:ext uri="{FF2B5EF4-FFF2-40B4-BE49-F238E27FC236}">
                      <a16:creationId xmlns:a16="http://schemas.microsoft.com/office/drawing/2014/main" id="{B3B6E91D-60EB-F281-3118-AF5B967209CD}"/>
                    </a:ext>
                  </a:extLst>
                </p:cNvPr>
                <p:cNvPicPr/>
                <p:nvPr/>
              </p:nvPicPr>
              <p:blipFill>
                <a:blip r:embed="rId10"/>
                <a:stretch>
                  <a:fillRect/>
                </a:stretch>
              </p:blipFill>
              <p:spPr>
                <a:xfrm>
                  <a:off x="4299914" y="4739313"/>
                  <a:ext cx="358200" cy="479520"/>
                </a:xfrm>
                <a:prstGeom prst="rect">
                  <a:avLst/>
                </a:prstGeom>
              </p:spPr>
            </p:pic>
          </mc:Fallback>
        </mc:AlternateContent>
      </p:grpSp>
    </p:spTree>
    <p:extLst>
      <p:ext uri="{BB962C8B-B14F-4D97-AF65-F5344CB8AC3E}">
        <p14:creationId xmlns:p14="http://schemas.microsoft.com/office/powerpoint/2010/main" val="28179714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880EE-B301-29F5-6A12-EC4B7E466C1F}"/>
              </a:ext>
            </a:extLst>
          </p:cNvPr>
          <p:cNvSpPr>
            <a:spLocks noGrp="1"/>
          </p:cNvSpPr>
          <p:nvPr>
            <p:ph type="title"/>
          </p:nvPr>
        </p:nvSpPr>
        <p:spPr>
          <a:xfrm>
            <a:off x="2655074" y="2766218"/>
            <a:ext cx="6708354" cy="1325563"/>
          </a:xfrm>
        </p:spPr>
        <p:txBody>
          <a:bodyPr/>
          <a:lstStyle/>
          <a:p>
            <a:r>
              <a:rPr lang="en-US" dirty="0"/>
              <a:t>Solder and cut excess of C1</a:t>
            </a:r>
          </a:p>
        </p:txBody>
      </p:sp>
      <mc:AlternateContent xmlns:mc="http://schemas.openxmlformats.org/markup-compatibility/2006">
        <mc:Choice xmlns:p14="http://schemas.microsoft.com/office/powerpoint/2010/main" Requires="p14">
          <p:contentPart p14:bwMode="auto" r:id="rId2">
            <p14:nvContentPartPr>
              <p14:cNvPr id="4" name="Ink 3">
                <a:extLst>
                  <a:ext uri="{FF2B5EF4-FFF2-40B4-BE49-F238E27FC236}">
                    <a16:creationId xmlns:a16="http://schemas.microsoft.com/office/drawing/2014/main" id="{01ADF5ED-A61F-CFBC-14FF-8CAC7E4C9161}"/>
                  </a:ext>
                </a:extLst>
              </p14:cNvPr>
              <p14:cNvContentPartPr/>
              <p14:nvPr/>
            </p14:nvContentPartPr>
            <p14:xfrm>
              <a:off x="2655074" y="1829073"/>
              <a:ext cx="360" cy="360"/>
            </p14:xfrm>
          </p:contentPart>
        </mc:Choice>
        <mc:Fallback>
          <p:pic>
            <p:nvPicPr>
              <p:cNvPr id="4" name="Ink 3">
                <a:extLst>
                  <a:ext uri="{FF2B5EF4-FFF2-40B4-BE49-F238E27FC236}">
                    <a16:creationId xmlns:a16="http://schemas.microsoft.com/office/drawing/2014/main" id="{01ADF5ED-A61F-CFBC-14FF-8CAC7E4C9161}"/>
                  </a:ext>
                </a:extLst>
              </p:cNvPr>
              <p:cNvPicPr/>
              <p:nvPr/>
            </p:nvPicPr>
            <p:blipFill>
              <a:blip r:embed="rId3"/>
              <a:stretch>
                <a:fillRect/>
              </a:stretch>
            </p:blipFill>
            <p:spPr>
              <a:xfrm>
                <a:off x="2646434" y="182007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A0C0A609-4BB9-0FB8-2A7D-FA67D21F318E}"/>
                  </a:ext>
                </a:extLst>
              </p14:cNvPr>
              <p14:cNvContentPartPr/>
              <p14:nvPr/>
            </p14:nvContentPartPr>
            <p14:xfrm>
              <a:off x="6257234" y="991353"/>
              <a:ext cx="360" cy="360"/>
            </p14:xfrm>
          </p:contentPart>
        </mc:Choice>
        <mc:Fallback>
          <p:pic>
            <p:nvPicPr>
              <p:cNvPr id="5" name="Ink 4">
                <a:extLst>
                  <a:ext uri="{FF2B5EF4-FFF2-40B4-BE49-F238E27FC236}">
                    <a16:creationId xmlns:a16="http://schemas.microsoft.com/office/drawing/2014/main" id="{A0C0A609-4BB9-0FB8-2A7D-FA67D21F318E}"/>
                  </a:ext>
                </a:extLst>
              </p:cNvPr>
              <p:cNvPicPr/>
              <p:nvPr/>
            </p:nvPicPr>
            <p:blipFill>
              <a:blip r:embed="rId3"/>
              <a:stretch>
                <a:fillRect/>
              </a:stretch>
            </p:blipFill>
            <p:spPr>
              <a:xfrm>
                <a:off x="6248234" y="98271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84329F8-75DB-E98B-F77F-5803B7699F7F}"/>
                  </a:ext>
                </a:extLst>
              </p14:cNvPr>
              <p14:cNvContentPartPr/>
              <p14:nvPr/>
            </p14:nvContentPartPr>
            <p14:xfrm>
              <a:off x="7171634" y="749073"/>
              <a:ext cx="360" cy="360"/>
            </p14:xfrm>
          </p:contentPart>
        </mc:Choice>
        <mc:Fallback>
          <p:pic>
            <p:nvPicPr>
              <p:cNvPr id="6" name="Ink 5">
                <a:extLst>
                  <a:ext uri="{FF2B5EF4-FFF2-40B4-BE49-F238E27FC236}">
                    <a16:creationId xmlns:a16="http://schemas.microsoft.com/office/drawing/2014/main" id="{484329F8-75DB-E98B-F77F-5803B7699F7F}"/>
                  </a:ext>
                </a:extLst>
              </p:cNvPr>
              <p:cNvPicPr/>
              <p:nvPr/>
            </p:nvPicPr>
            <p:blipFill>
              <a:blip r:embed="rId3"/>
              <a:stretch>
                <a:fillRect/>
              </a:stretch>
            </p:blipFill>
            <p:spPr>
              <a:xfrm>
                <a:off x="7162634" y="740073"/>
                <a:ext cx="18000" cy="18000"/>
              </a:xfrm>
              <a:prstGeom prst="rect">
                <a:avLst/>
              </a:prstGeom>
            </p:spPr>
          </p:pic>
        </mc:Fallback>
      </mc:AlternateContent>
    </p:spTree>
    <p:extLst>
      <p:ext uri="{BB962C8B-B14F-4D97-AF65-F5344CB8AC3E}">
        <p14:creationId xmlns:p14="http://schemas.microsoft.com/office/powerpoint/2010/main" val="41945142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4C470-8DF3-FD92-C560-8026A2FA96D9}"/>
              </a:ext>
            </a:extLst>
          </p:cNvPr>
          <p:cNvSpPr>
            <a:spLocks noGrp="1"/>
          </p:cNvSpPr>
          <p:nvPr>
            <p:ph type="title"/>
          </p:nvPr>
        </p:nvSpPr>
        <p:spPr>
          <a:xfrm>
            <a:off x="1083783" y="365124"/>
            <a:ext cx="10024431" cy="1325563"/>
          </a:xfrm>
        </p:spPr>
        <p:txBody>
          <a:bodyPr/>
          <a:lstStyle/>
          <a:p>
            <a:r>
              <a:rPr lang="en-US" dirty="0"/>
              <a:t>Locate the two tactile momentary switches</a:t>
            </a:r>
          </a:p>
        </p:txBody>
      </p:sp>
      <p:pic>
        <p:nvPicPr>
          <p:cNvPr id="4" name="Content Placeholder 3">
            <a:extLst>
              <a:ext uri="{FF2B5EF4-FFF2-40B4-BE49-F238E27FC236}">
                <a16:creationId xmlns:a16="http://schemas.microsoft.com/office/drawing/2014/main" id="{4D0EC30C-4B19-73FB-D794-A4AC4BE8F1BD}"/>
              </a:ext>
            </a:extLst>
          </p:cNvPr>
          <p:cNvPicPr>
            <a:picLocks noGrp="1" noChangeAspect="1"/>
          </p:cNvPicPr>
          <p:nvPr>
            <p:ph idx="1"/>
          </p:nvPr>
        </p:nvPicPr>
        <p:blipFill>
          <a:blip r:embed="rId2"/>
          <a:stretch>
            <a:fillRect/>
          </a:stretch>
        </p:blipFill>
        <p:spPr>
          <a:xfrm rot="16200000">
            <a:off x="3591034" y="647247"/>
            <a:ext cx="5009931" cy="6681326"/>
          </a:xfrm>
          <a:prstGeom prst="rect">
            <a:avLst/>
          </a:prstGeom>
        </p:spPr>
      </p:pic>
    </p:spTree>
    <p:extLst>
      <p:ext uri="{BB962C8B-B14F-4D97-AF65-F5344CB8AC3E}">
        <p14:creationId xmlns:p14="http://schemas.microsoft.com/office/powerpoint/2010/main" val="24692899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10F30-A849-8564-0226-0EF951F79B26}"/>
              </a:ext>
            </a:extLst>
          </p:cNvPr>
          <p:cNvSpPr>
            <a:spLocks noGrp="1"/>
          </p:cNvSpPr>
          <p:nvPr>
            <p:ph type="title"/>
          </p:nvPr>
        </p:nvSpPr>
        <p:spPr>
          <a:xfrm>
            <a:off x="838200" y="365125"/>
            <a:ext cx="9914263" cy="1325563"/>
          </a:xfrm>
        </p:spPr>
        <p:txBody>
          <a:bodyPr/>
          <a:lstStyle/>
          <a:p>
            <a:r>
              <a:rPr lang="en-US" dirty="0"/>
              <a:t>Note how spacing is different between pins</a:t>
            </a:r>
          </a:p>
        </p:txBody>
      </p:sp>
      <p:pic>
        <p:nvPicPr>
          <p:cNvPr id="4" name="Content Placeholder 3">
            <a:extLst>
              <a:ext uri="{FF2B5EF4-FFF2-40B4-BE49-F238E27FC236}">
                <a16:creationId xmlns:a16="http://schemas.microsoft.com/office/drawing/2014/main" id="{2174CB71-A587-FB48-78D1-055E4FCBA3D8}"/>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p:spTree>
    <p:extLst>
      <p:ext uri="{BB962C8B-B14F-4D97-AF65-F5344CB8AC3E}">
        <p14:creationId xmlns:p14="http://schemas.microsoft.com/office/powerpoint/2010/main" val="127962140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C53FE4E-26B7-349E-07D0-D15636C48393}"/>
              </a:ext>
            </a:extLst>
          </p:cNvPr>
          <p:cNvPicPr>
            <a:picLocks noGrp="1" noChangeAspect="1"/>
          </p:cNvPicPr>
          <p:nvPr>
            <p:ph idx="1"/>
          </p:nvPr>
        </p:nvPicPr>
        <p:blipFill>
          <a:blip r:embed="rId2"/>
          <a:stretch>
            <a:fillRect/>
          </a:stretch>
        </p:blipFill>
        <p:spPr>
          <a:xfrm>
            <a:off x="1722406" y="1340883"/>
            <a:ext cx="8548886" cy="4351338"/>
          </a:xfrm>
          <a:prstGeom prst="rect">
            <a:avLst/>
          </a:prstGeom>
        </p:spPr>
      </p:pic>
    </p:spTree>
    <p:extLst>
      <p:ext uri="{BB962C8B-B14F-4D97-AF65-F5344CB8AC3E}">
        <p14:creationId xmlns:p14="http://schemas.microsoft.com/office/powerpoint/2010/main" val="7826826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70070A9-3024-6E5E-2CEA-905251383CFB}"/>
              </a:ext>
            </a:extLst>
          </p:cNvPr>
          <p:cNvPicPr>
            <a:picLocks noGrp="1" noChangeAspect="1"/>
          </p:cNvPicPr>
          <p:nvPr>
            <p:ph idx="1"/>
          </p:nvPr>
        </p:nvPicPr>
        <p:blipFill>
          <a:blip r:embed="rId2"/>
          <a:stretch>
            <a:fillRect/>
          </a:stretch>
        </p:blipFill>
        <p:spPr>
          <a:xfrm>
            <a:off x="2533880" y="206949"/>
            <a:ext cx="7469436" cy="6174159"/>
          </a:xfrm>
          <a:prstGeom prst="rect">
            <a:avLst/>
          </a:prstGeom>
        </p:spPr>
      </p:pic>
    </p:spTree>
    <p:extLst>
      <p:ext uri="{BB962C8B-B14F-4D97-AF65-F5344CB8AC3E}">
        <p14:creationId xmlns:p14="http://schemas.microsoft.com/office/powerpoint/2010/main" val="192748653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EC58B-EEFA-C4BB-B228-41E0510E5B89}"/>
              </a:ext>
            </a:extLst>
          </p:cNvPr>
          <p:cNvSpPr>
            <a:spLocks noGrp="1"/>
          </p:cNvSpPr>
          <p:nvPr>
            <p:ph type="title"/>
          </p:nvPr>
        </p:nvSpPr>
        <p:spPr/>
        <p:txBody>
          <a:bodyPr>
            <a:normAutofit fontScale="90000"/>
          </a:bodyPr>
          <a:lstStyle/>
          <a:p>
            <a:r>
              <a:rPr lang="en-US" dirty="0"/>
              <a:t>I usually straighten the legs with a pair of needle nose pliers to make board insertion easier, but it is not required to do so, just use caution </a:t>
            </a:r>
          </a:p>
        </p:txBody>
      </p:sp>
      <p:pic>
        <p:nvPicPr>
          <p:cNvPr id="4" name="Content Placeholder 3">
            <a:extLst>
              <a:ext uri="{FF2B5EF4-FFF2-40B4-BE49-F238E27FC236}">
                <a16:creationId xmlns:a16="http://schemas.microsoft.com/office/drawing/2014/main" id="{CED597ED-45A8-1510-FAB2-7A288F3907EB}"/>
              </a:ext>
            </a:extLst>
          </p:cNvPr>
          <p:cNvPicPr>
            <a:picLocks noGrp="1" noChangeAspect="1"/>
          </p:cNvPicPr>
          <p:nvPr>
            <p:ph idx="1"/>
          </p:nvPr>
        </p:nvPicPr>
        <p:blipFill>
          <a:blip r:embed="rId2"/>
          <a:stretch>
            <a:fillRect/>
          </a:stretch>
        </p:blipFill>
        <p:spPr>
          <a:xfrm rot="10800000">
            <a:off x="3196475" y="2255283"/>
            <a:ext cx="5799049" cy="4351338"/>
          </a:xfrm>
          <a:prstGeom prst="rect">
            <a:avLst/>
          </a:prstGeom>
        </p:spPr>
      </p:pic>
    </p:spTree>
    <p:extLst>
      <p:ext uri="{BB962C8B-B14F-4D97-AF65-F5344CB8AC3E}">
        <p14:creationId xmlns:p14="http://schemas.microsoft.com/office/powerpoint/2010/main" val="41133034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B602F-E9F5-0738-D33F-97D09965E4AD}"/>
              </a:ext>
            </a:extLst>
          </p:cNvPr>
          <p:cNvSpPr>
            <a:spLocks noGrp="1"/>
          </p:cNvSpPr>
          <p:nvPr>
            <p:ph type="title"/>
          </p:nvPr>
        </p:nvSpPr>
        <p:spPr>
          <a:xfrm>
            <a:off x="2025726" y="310040"/>
            <a:ext cx="8140547" cy="1325563"/>
          </a:xfrm>
        </p:spPr>
        <p:txBody>
          <a:bodyPr/>
          <a:lstStyle/>
          <a:p>
            <a:r>
              <a:rPr lang="en-US" dirty="0"/>
              <a:t>Insert one switch into position “S1”</a:t>
            </a:r>
          </a:p>
        </p:txBody>
      </p:sp>
      <p:pic>
        <p:nvPicPr>
          <p:cNvPr id="4" name="Content Placeholder 3">
            <a:extLst>
              <a:ext uri="{FF2B5EF4-FFF2-40B4-BE49-F238E27FC236}">
                <a16:creationId xmlns:a16="http://schemas.microsoft.com/office/drawing/2014/main" id="{39C2C9AD-AB10-ED04-0C44-8B689879C943}"/>
              </a:ext>
            </a:extLst>
          </p:cNvPr>
          <p:cNvPicPr>
            <a:picLocks noGrp="1" noChangeAspect="1"/>
          </p:cNvPicPr>
          <p:nvPr>
            <p:ph idx="1"/>
          </p:nvPr>
        </p:nvPicPr>
        <p:blipFill>
          <a:blip r:embed="rId2"/>
          <a:stretch>
            <a:fillRect/>
          </a:stretch>
        </p:blipFill>
        <p:spPr>
          <a:xfrm>
            <a:off x="3194411" y="1825625"/>
            <a:ext cx="5803178" cy="4351338"/>
          </a:xfrm>
          <a:prstGeom prst="rect">
            <a:avLst/>
          </a:prstGeom>
        </p:spPr>
      </p:pic>
    </p:spTree>
    <p:extLst>
      <p:ext uri="{BB962C8B-B14F-4D97-AF65-F5344CB8AC3E}">
        <p14:creationId xmlns:p14="http://schemas.microsoft.com/office/powerpoint/2010/main" val="36484344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559D3-0AD5-5CAD-3572-25F3F87DAD4F}"/>
              </a:ext>
            </a:extLst>
          </p:cNvPr>
          <p:cNvSpPr>
            <a:spLocks noGrp="1"/>
          </p:cNvSpPr>
          <p:nvPr>
            <p:ph type="title"/>
          </p:nvPr>
        </p:nvSpPr>
        <p:spPr>
          <a:xfrm>
            <a:off x="3281649" y="2932056"/>
            <a:ext cx="5628701" cy="1325563"/>
          </a:xfrm>
        </p:spPr>
        <p:txBody>
          <a:bodyPr/>
          <a:lstStyle/>
          <a:p>
            <a:r>
              <a:rPr lang="en-US" dirty="0"/>
              <a:t>Solder in the first switch</a:t>
            </a:r>
          </a:p>
        </p:txBody>
      </p:sp>
    </p:spTree>
    <p:extLst>
      <p:ext uri="{BB962C8B-B14F-4D97-AF65-F5344CB8AC3E}">
        <p14:creationId xmlns:p14="http://schemas.microsoft.com/office/powerpoint/2010/main" val="2476158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8A454-ECF8-292B-645E-8E795E800BBC}"/>
              </a:ext>
            </a:extLst>
          </p:cNvPr>
          <p:cNvSpPr>
            <a:spLocks noGrp="1"/>
          </p:cNvSpPr>
          <p:nvPr>
            <p:ph type="title"/>
          </p:nvPr>
        </p:nvSpPr>
        <p:spPr>
          <a:xfrm>
            <a:off x="2896058" y="398175"/>
            <a:ext cx="6853870" cy="1325563"/>
          </a:xfrm>
        </p:spPr>
        <p:txBody>
          <a:bodyPr>
            <a:normAutofit fontScale="90000"/>
          </a:bodyPr>
          <a:lstStyle/>
          <a:p>
            <a:pPr algn="ctr"/>
            <a:r>
              <a:rPr lang="en-US" dirty="0"/>
              <a:t>Gently empty contents on table..</a:t>
            </a:r>
            <a:br>
              <a:rPr lang="en-US" dirty="0"/>
            </a:br>
            <a:r>
              <a:rPr lang="en-US" b="1" dirty="0"/>
              <a:t>Use Caution – very small parts!</a:t>
            </a:r>
          </a:p>
        </p:txBody>
      </p:sp>
      <p:pic>
        <p:nvPicPr>
          <p:cNvPr id="4" name="Content Placeholder 3">
            <a:extLst>
              <a:ext uri="{FF2B5EF4-FFF2-40B4-BE49-F238E27FC236}">
                <a16:creationId xmlns:a16="http://schemas.microsoft.com/office/drawing/2014/main" id="{F2130E68-4C45-F51C-D44B-198DB3C637D2}"/>
              </a:ext>
            </a:extLst>
          </p:cNvPr>
          <p:cNvPicPr>
            <a:picLocks noGrp="1" noChangeAspect="1"/>
          </p:cNvPicPr>
          <p:nvPr>
            <p:ph idx="1"/>
          </p:nvPr>
        </p:nvPicPr>
        <p:blipFill>
          <a:blip r:embed="rId2"/>
          <a:stretch>
            <a:fillRect/>
          </a:stretch>
        </p:blipFill>
        <p:spPr>
          <a:xfrm>
            <a:off x="3196475" y="1825625"/>
            <a:ext cx="5799049" cy="4351338"/>
          </a:xfrm>
          <a:prstGeom prst="rect">
            <a:avLst/>
          </a:prstGeom>
        </p:spPr>
      </p:pic>
    </p:spTree>
    <p:extLst>
      <p:ext uri="{BB962C8B-B14F-4D97-AF65-F5344CB8AC3E}">
        <p14:creationId xmlns:p14="http://schemas.microsoft.com/office/powerpoint/2010/main" val="36457320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BF3AE-B07E-368C-8E92-F6C559FC07F8}"/>
              </a:ext>
            </a:extLst>
          </p:cNvPr>
          <p:cNvSpPr>
            <a:spLocks noGrp="1"/>
          </p:cNvSpPr>
          <p:nvPr>
            <p:ph type="title"/>
          </p:nvPr>
        </p:nvSpPr>
        <p:spPr>
          <a:xfrm>
            <a:off x="962599" y="2766218"/>
            <a:ext cx="10266802" cy="1325563"/>
          </a:xfrm>
        </p:spPr>
        <p:txBody>
          <a:bodyPr>
            <a:normAutofit fontScale="90000"/>
          </a:bodyPr>
          <a:lstStyle/>
          <a:p>
            <a:r>
              <a:rPr lang="en-US" dirty="0"/>
              <a:t>Repeat with the second momentary switch..</a:t>
            </a:r>
            <a:br>
              <a:rPr lang="en-US" dirty="0"/>
            </a:br>
            <a:r>
              <a:rPr lang="en-US" dirty="0"/>
              <a:t>It goes just to the right of the first one in spot S2</a:t>
            </a:r>
          </a:p>
        </p:txBody>
      </p:sp>
    </p:spTree>
    <p:extLst>
      <p:ext uri="{BB962C8B-B14F-4D97-AF65-F5344CB8AC3E}">
        <p14:creationId xmlns:p14="http://schemas.microsoft.com/office/powerpoint/2010/main" val="135154219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F1352-77B1-4C76-38B1-A7687B9656CA}"/>
              </a:ext>
            </a:extLst>
          </p:cNvPr>
          <p:cNvSpPr>
            <a:spLocks noGrp="1"/>
          </p:cNvSpPr>
          <p:nvPr>
            <p:ph type="title"/>
          </p:nvPr>
        </p:nvSpPr>
        <p:spPr/>
        <p:txBody>
          <a:bodyPr/>
          <a:lstStyle/>
          <a:p>
            <a:r>
              <a:rPr lang="en-US" dirty="0"/>
              <a:t>Your board should look like this on top….</a:t>
            </a:r>
          </a:p>
        </p:txBody>
      </p:sp>
      <p:pic>
        <p:nvPicPr>
          <p:cNvPr id="4" name="Content Placeholder 3">
            <a:extLst>
              <a:ext uri="{FF2B5EF4-FFF2-40B4-BE49-F238E27FC236}">
                <a16:creationId xmlns:a16="http://schemas.microsoft.com/office/drawing/2014/main" id="{171B974F-257C-6989-796E-DDE1F654A647}"/>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p:spTree>
    <p:extLst>
      <p:ext uri="{BB962C8B-B14F-4D97-AF65-F5344CB8AC3E}">
        <p14:creationId xmlns:p14="http://schemas.microsoft.com/office/powerpoint/2010/main" val="19707213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F8610-96A4-7B69-5777-AD0BCEAE633E}"/>
              </a:ext>
            </a:extLst>
          </p:cNvPr>
          <p:cNvSpPr>
            <a:spLocks noGrp="1"/>
          </p:cNvSpPr>
          <p:nvPr>
            <p:ph type="title"/>
          </p:nvPr>
        </p:nvSpPr>
        <p:spPr>
          <a:xfrm>
            <a:off x="838200" y="365125"/>
            <a:ext cx="8063429" cy="1325563"/>
          </a:xfrm>
        </p:spPr>
        <p:txBody>
          <a:bodyPr/>
          <a:lstStyle/>
          <a:p>
            <a:r>
              <a:rPr lang="en-US" dirty="0"/>
              <a:t>Locate the Power Supply Terminal</a:t>
            </a:r>
          </a:p>
        </p:txBody>
      </p:sp>
      <p:pic>
        <p:nvPicPr>
          <p:cNvPr id="4" name="Content Placeholder 3">
            <a:extLst>
              <a:ext uri="{FF2B5EF4-FFF2-40B4-BE49-F238E27FC236}">
                <a16:creationId xmlns:a16="http://schemas.microsoft.com/office/drawing/2014/main" id="{599B9B40-488C-1C29-6038-B5557DB11105}"/>
              </a:ext>
            </a:extLst>
          </p:cNvPr>
          <p:cNvPicPr>
            <a:picLocks noGrp="1" noChangeAspect="1"/>
          </p:cNvPicPr>
          <p:nvPr>
            <p:ph idx="1"/>
          </p:nvPr>
        </p:nvPicPr>
        <p:blipFill>
          <a:blip r:embed="rId2"/>
          <a:stretch>
            <a:fillRect/>
          </a:stretch>
        </p:blipFill>
        <p:spPr>
          <a:xfrm>
            <a:off x="3194502" y="1825625"/>
            <a:ext cx="5802996" cy="4351338"/>
          </a:xfrm>
          <a:prstGeom prst="rect">
            <a:avLst/>
          </a:prstGeom>
        </p:spPr>
      </p:pic>
    </p:spTree>
    <p:extLst>
      <p:ext uri="{BB962C8B-B14F-4D97-AF65-F5344CB8AC3E}">
        <p14:creationId xmlns:p14="http://schemas.microsoft.com/office/powerpoint/2010/main" val="15045004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7C7B5-BAEF-DBD3-6F98-654584D0033E}"/>
              </a:ext>
            </a:extLst>
          </p:cNvPr>
          <p:cNvSpPr>
            <a:spLocks noGrp="1"/>
          </p:cNvSpPr>
          <p:nvPr>
            <p:ph type="title"/>
          </p:nvPr>
        </p:nvSpPr>
        <p:spPr/>
        <p:txBody>
          <a:bodyPr>
            <a:normAutofit fontScale="90000"/>
          </a:bodyPr>
          <a:lstStyle/>
          <a:p>
            <a:r>
              <a:rPr lang="en-US" dirty="0"/>
              <a:t>Insert the terminal into spot “J1”</a:t>
            </a:r>
            <a:br>
              <a:rPr lang="en-US" dirty="0"/>
            </a:br>
            <a:r>
              <a:rPr lang="en-US" dirty="0"/>
              <a:t>Ensure the open sides are facing out as seen here</a:t>
            </a:r>
          </a:p>
        </p:txBody>
      </p:sp>
      <p:pic>
        <p:nvPicPr>
          <p:cNvPr id="4" name="Content Placeholder 3">
            <a:extLst>
              <a:ext uri="{FF2B5EF4-FFF2-40B4-BE49-F238E27FC236}">
                <a16:creationId xmlns:a16="http://schemas.microsoft.com/office/drawing/2014/main" id="{7C243B04-4703-DB92-2B0F-85814E8B043A}"/>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44B0BB18-7B58-49CD-C371-FE006826A2A1}"/>
                  </a:ext>
                </a:extLst>
              </p14:cNvPr>
              <p14:cNvContentPartPr/>
              <p14:nvPr/>
            </p14:nvContentPartPr>
            <p14:xfrm>
              <a:off x="4934412" y="4417833"/>
              <a:ext cx="288360" cy="639000"/>
            </p14:xfrm>
          </p:contentPart>
        </mc:Choice>
        <mc:Fallback>
          <p:pic>
            <p:nvPicPr>
              <p:cNvPr id="7" name="Ink 6">
                <a:extLst>
                  <a:ext uri="{FF2B5EF4-FFF2-40B4-BE49-F238E27FC236}">
                    <a16:creationId xmlns:a16="http://schemas.microsoft.com/office/drawing/2014/main" id="{44B0BB18-7B58-49CD-C371-FE006826A2A1}"/>
                  </a:ext>
                </a:extLst>
              </p:cNvPr>
              <p:cNvPicPr/>
              <p:nvPr/>
            </p:nvPicPr>
            <p:blipFill>
              <a:blip r:embed="rId4"/>
              <a:stretch>
                <a:fillRect/>
              </a:stretch>
            </p:blipFill>
            <p:spPr>
              <a:xfrm>
                <a:off x="4925772" y="4409193"/>
                <a:ext cx="306000" cy="656640"/>
              </a:xfrm>
              <a:prstGeom prst="rect">
                <a:avLst/>
              </a:prstGeom>
            </p:spPr>
          </p:pic>
        </mc:Fallback>
      </mc:AlternateContent>
      <p:grpSp>
        <p:nvGrpSpPr>
          <p:cNvPr id="10" name="Group 9">
            <a:extLst>
              <a:ext uri="{FF2B5EF4-FFF2-40B4-BE49-F238E27FC236}">
                <a16:creationId xmlns:a16="http://schemas.microsoft.com/office/drawing/2014/main" id="{A889ED85-B73B-CAF7-7B20-DACC550A4028}"/>
              </a:ext>
            </a:extLst>
          </p:cNvPr>
          <p:cNvGrpSpPr/>
          <p:nvPr/>
        </p:nvGrpSpPr>
        <p:grpSpPr>
          <a:xfrm>
            <a:off x="2474892" y="4296513"/>
            <a:ext cx="2951280" cy="1487520"/>
            <a:chOff x="2474892" y="4296513"/>
            <a:chExt cx="2951280" cy="1487520"/>
          </a:xfrm>
        </p:grpSpPr>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12508D63-D724-816C-4CEC-D1EC89936960}"/>
                    </a:ext>
                  </a:extLst>
                </p14:cNvPr>
                <p14:cNvContentPartPr/>
                <p14:nvPr/>
              </p14:nvContentPartPr>
              <p14:xfrm>
                <a:off x="5177412" y="4296513"/>
                <a:ext cx="360" cy="360"/>
              </p14:xfrm>
            </p:contentPart>
          </mc:Choice>
          <mc:Fallback>
            <p:pic>
              <p:nvPicPr>
                <p:cNvPr id="5" name="Ink 4">
                  <a:extLst>
                    <a:ext uri="{FF2B5EF4-FFF2-40B4-BE49-F238E27FC236}">
                      <a16:creationId xmlns:a16="http://schemas.microsoft.com/office/drawing/2014/main" id="{12508D63-D724-816C-4CEC-D1EC89936960}"/>
                    </a:ext>
                  </a:extLst>
                </p:cNvPr>
                <p:cNvPicPr/>
                <p:nvPr/>
              </p:nvPicPr>
              <p:blipFill>
                <a:blip r:embed="rId6"/>
                <a:stretch>
                  <a:fillRect/>
                </a:stretch>
              </p:blipFill>
              <p:spPr>
                <a:xfrm>
                  <a:off x="5168772" y="428751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09146161-5C62-7ACC-1C03-3CA57A69E416}"/>
                    </a:ext>
                  </a:extLst>
                </p14:cNvPr>
                <p14:cNvContentPartPr/>
                <p14:nvPr/>
              </p14:nvContentPartPr>
              <p14:xfrm>
                <a:off x="2474892" y="5023353"/>
                <a:ext cx="2648160" cy="760680"/>
              </p14:xfrm>
            </p:contentPart>
          </mc:Choice>
          <mc:Fallback>
            <p:pic>
              <p:nvPicPr>
                <p:cNvPr id="6" name="Ink 5">
                  <a:extLst>
                    <a:ext uri="{FF2B5EF4-FFF2-40B4-BE49-F238E27FC236}">
                      <a16:creationId xmlns:a16="http://schemas.microsoft.com/office/drawing/2014/main" id="{09146161-5C62-7ACC-1C03-3CA57A69E416}"/>
                    </a:ext>
                  </a:extLst>
                </p:cNvPr>
                <p:cNvPicPr/>
                <p:nvPr/>
              </p:nvPicPr>
              <p:blipFill>
                <a:blip r:embed="rId8"/>
                <a:stretch>
                  <a:fillRect/>
                </a:stretch>
              </p:blipFill>
              <p:spPr>
                <a:xfrm>
                  <a:off x="2465892" y="5014713"/>
                  <a:ext cx="2665800" cy="778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454EDD63-9E9A-EF78-37F8-DBA5DBE6F639}"/>
                    </a:ext>
                  </a:extLst>
                </p14:cNvPr>
                <p14:cNvContentPartPr/>
                <p14:nvPr/>
              </p14:nvContentPartPr>
              <p14:xfrm>
                <a:off x="5200092" y="4417473"/>
                <a:ext cx="226080" cy="423360"/>
              </p14:xfrm>
            </p:contentPart>
          </mc:Choice>
          <mc:Fallback>
            <p:pic>
              <p:nvPicPr>
                <p:cNvPr id="9" name="Ink 8">
                  <a:extLst>
                    <a:ext uri="{FF2B5EF4-FFF2-40B4-BE49-F238E27FC236}">
                      <a16:creationId xmlns:a16="http://schemas.microsoft.com/office/drawing/2014/main" id="{454EDD63-9E9A-EF78-37F8-DBA5DBE6F639}"/>
                    </a:ext>
                  </a:extLst>
                </p:cNvPr>
                <p:cNvPicPr/>
                <p:nvPr/>
              </p:nvPicPr>
              <p:blipFill>
                <a:blip r:embed="rId10"/>
                <a:stretch>
                  <a:fillRect/>
                </a:stretch>
              </p:blipFill>
              <p:spPr>
                <a:xfrm>
                  <a:off x="5191092" y="4408833"/>
                  <a:ext cx="243720" cy="441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1" name="Ink 10">
                <a:extLst>
                  <a:ext uri="{FF2B5EF4-FFF2-40B4-BE49-F238E27FC236}">
                    <a16:creationId xmlns:a16="http://schemas.microsoft.com/office/drawing/2014/main" id="{798E763E-69A3-1C23-35E5-DE9814B4CBB7}"/>
                  </a:ext>
                </a:extLst>
              </p14:cNvPr>
              <p14:cNvContentPartPr/>
              <p14:nvPr/>
            </p14:nvContentPartPr>
            <p14:xfrm>
              <a:off x="1310652" y="3778473"/>
              <a:ext cx="360" cy="360"/>
            </p14:xfrm>
          </p:contentPart>
        </mc:Choice>
        <mc:Fallback>
          <p:pic>
            <p:nvPicPr>
              <p:cNvPr id="11" name="Ink 10">
                <a:extLst>
                  <a:ext uri="{FF2B5EF4-FFF2-40B4-BE49-F238E27FC236}">
                    <a16:creationId xmlns:a16="http://schemas.microsoft.com/office/drawing/2014/main" id="{798E763E-69A3-1C23-35E5-DE9814B4CBB7}"/>
                  </a:ext>
                </a:extLst>
              </p:cNvPr>
              <p:cNvPicPr/>
              <p:nvPr/>
            </p:nvPicPr>
            <p:blipFill>
              <a:blip r:embed="rId6"/>
              <a:stretch>
                <a:fillRect/>
              </a:stretch>
            </p:blipFill>
            <p:spPr>
              <a:xfrm>
                <a:off x="1301652" y="3769833"/>
                <a:ext cx="18000" cy="18000"/>
              </a:xfrm>
              <a:prstGeom prst="rect">
                <a:avLst/>
              </a:prstGeom>
            </p:spPr>
          </p:pic>
        </mc:Fallback>
      </mc:AlternateContent>
    </p:spTree>
    <p:extLst>
      <p:ext uri="{BB962C8B-B14F-4D97-AF65-F5344CB8AC3E}">
        <p14:creationId xmlns:p14="http://schemas.microsoft.com/office/powerpoint/2010/main" val="26892255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D6A64-99A7-3B58-2C7D-398511F826DE}"/>
              </a:ext>
            </a:extLst>
          </p:cNvPr>
          <p:cNvSpPr>
            <a:spLocks noGrp="1"/>
          </p:cNvSpPr>
          <p:nvPr>
            <p:ph type="title"/>
          </p:nvPr>
        </p:nvSpPr>
        <p:spPr>
          <a:xfrm>
            <a:off x="2157929" y="2766218"/>
            <a:ext cx="7876142" cy="1325563"/>
          </a:xfrm>
        </p:spPr>
        <p:txBody>
          <a:bodyPr/>
          <a:lstStyle/>
          <a:p>
            <a:r>
              <a:rPr lang="en-US" dirty="0"/>
              <a:t>Solder in the terminal connection</a:t>
            </a:r>
          </a:p>
        </p:txBody>
      </p:sp>
    </p:spTree>
    <p:extLst>
      <p:ext uri="{BB962C8B-B14F-4D97-AF65-F5344CB8AC3E}">
        <p14:creationId xmlns:p14="http://schemas.microsoft.com/office/powerpoint/2010/main" val="385644828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86756-52DA-3154-523D-A35ECF6AB1E0}"/>
              </a:ext>
            </a:extLst>
          </p:cNvPr>
          <p:cNvSpPr>
            <a:spLocks noGrp="1"/>
          </p:cNvSpPr>
          <p:nvPr>
            <p:ph type="title"/>
          </p:nvPr>
        </p:nvSpPr>
        <p:spPr/>
        <p:txBody>
          <a:bodyPr/>
          <a:lstStyle/>
          <a:p>
            <a:r>
              <a:rPr lang="en-US" dirty="0"/>
              <a:t>Locate the buzzer / speaker</a:t>
            </a:r>
          </a:p>
        </p:txBody>
      </p:sp>
      <p:pic>
        <p:nvPicPr>
          <p:cNvPr id="4" name="Content Placeholder 3">
            <a:extLst>
              <a:ext uri="{FF2B5EF4-FFF2-40B4-BE49-F238E27FC236}">
                <a16:creationId xmlns:a16="http://schemas.microsoft.com/office/drawing/2014/main" id="{C9E947D5-EE50-EDB9-D57A-96D302E97382}"/>
              </a:ext>
            </a:extLst>
          </p:cNvPr>
          <p:cNvPicPr>
            <a:picLocks noGrp="1" noChangeAspect="1"/>
          </p:cNvPicPr>
          <p:nvPr>
            <p:ph idx="1"/>
          </p:nvPr>
        </p:nvPicPr>
        <p:blipFill>
          <a:blip r:embed="rId2"/>
          <a:stretch>
            <a:fillRect/>
          </a:stretch>
        </p:blipFill>
        <p:spPr>
          <a:xfrm>
            <a:off x="3196160" y="1825625"/>
            <a:ext cx="5799680" cy="4351338"/>
          </a:xfrm>
          <a:prstGeom prst="rect">
            <a:avLst/>
          </a:prstGeom>
        </p:spPr>
      </p:pic>
    </p:spTree>
    <p:extLst>
      <p:ext uri="{BB962C8B-B14F-4D97-AF65-F5344CB8AC3E}">
        <p14:creationId xmlns:p14="http://schemas.microsoft.com/office/powerpoint/2010/main" val="2522179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A43EF-6FFF-17BC-5C05-646D41C202A0}"/>
              </a:ext>
            </a:extLst>
          </p:cNvPr>
          <p:cNvSpPr>
            <a:spLocks noGrp="1"/>
          </p:cNvSpPr>
          <p:nvPr>
            <p:ph type="title"/>
          </p:nvPr>
        </p:nvSpPr>
        <p:spPr/>
        <p:txBody>
          <a:bodyPr>
            <a:normAutofit fontScale="90000"/>
          </a:bodyPr>
          <a:lstStyle/>
          <a:p>
            <a:r>
              <a:rPr lang="en-US" dirty="0"/>
              <a:t>Place the buzzer in spot U2.</a:t>
            </a:r>
            <a:br>
              <a:rPr lang="en-US" dirty="0"/>
            </a:br>
            <a:r>
              <a:rPr lang="en-US" dirty="0"/>
              <a:t>The sticker on top indicates the polarity as well as a “+” sign on the side of body. Orientate accordingly. </a:t>
            </a:r>
            <a:r>
              <a:rPr lang="en-US" b="1" dirty="0"/>
              <a:t>It will not mount flush – do not force</a:t>
            </a:r>
          </a:p>
        </p:txBody>
      </p:sp>
      <p:pic>
        <p:nvPicPr>
          <p:cNvPr id="4" name="Content Placeholder 3">
            <a:extLst>
              <a:ext uri="{FF2B5EF4-FFF2-40B4-BE49-F238E27FC236}">
                <a16:creationId xmlns:a16="http://schemas.microsoft.com/office/drawing/2014/main" id="{C7418057-B317-E213-7000-47C3B50A0B5D}"/>
              </a:ext>
            </a:extLst>
          </p:cNvPr>
          <p:cNvPicPr>
            <a:picLocks noGrp="1" noChangeAspect="1"/>
          </p:cNvPicPr>
          <p:nvPr>
            <p:ph idx="1"/>
          </p:nvPr>
        </p:nvPicPr>
        <p:blipFill>
          <a:blip r:embed="rId2"/>
          <a:stretch>
            <a:fillRect/>
          </a:stretch>
        </p:blipFill>
        <p:spPr>
          <a:xfrm>
            <a:off x="3193770" y="2332401"/>
            <a:ext cx="5804460" cy="4351338"/>
          </a:xfrm>
          <a:prstGeom prst="rect">
            <a:avLst/>
          </a:prstGeom>
        </p:spPr>
      </p:pic>
    </p:spTree>
    <p:extLst>
      <p:ext uri="{BB962C8B-B14F-4D97-AF65-F5344CB8AC3E}">
        <p14:creationId xmlns:p14="http://schemas.microsoft.com/office/powerpoint/2010/main" val="33462942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07A57-D322-8829-0FFF-9C32F7898632}"/>
              </a:ext>
            </a:extLst>
          </p:cNvPr>
          <p:cNvSpPr>
            <a:spLocks noGrp="1"/>
          </p:cNvSpPr>
          <p:nvPr>
            <p:ph type="title"/>
          </p:nvPr>
        </p:nvSpPr>
        <p:spPr>
          <a:xfrm>
            <a:off x="1025487" y="2226975"/>
            <a:ext cx="10515600" cy="1325563"/>
          </a:xfrm>
        </p:spPr>
        <p:txBody>
          <a:bodyPr>
            <a:normAutofit fontScale="90000"/>
          </a:bodyPr>
          <a:lstStyle/>
          <a:p>
            <a:r>
              <a:rPr lang="en-US" dirty="0"/>
              <a:t>Solder the two pins on the buzzer.</a:t>
            </a:r>
            <a:br>
              <a:rPr lang="en-US" dirty="0"/>
            </a:br>
            <a:r>
              <a:rPr lang="en-US" dirty="0"/>
              <a:t>Again, it will not fully seat on board. Do not force it.</a:t>
            </a:r>
          </a:p>
        </p:txBody>
      </p:sp>
    </p:spTree>
    <p:extLst>
      <p:ext uri="{BB962C8B-B14F-4D97-AF65-F5344CB8AC3E}">
        <p14:creationId xmlns:p14="http://schemas.microsoft.com/office/powerpoint/2010/main" val="34714057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6618F-21F1-BE09-13F9-5364E2E4AF07}"/>
              </a:ext>
            </a:extLst>
          </p:cNvPr>
          <p:cNvSpPr>
            <a:spLocks noGrp="1"/>
          </p:cNvSpPr>
          <p:nvPr>
            <p:ph type="title"/>
          </p:nvPr>
        </p:nvSpPr>
        <p:spPr>
          <a:xfrm>
            <a:off x="838200" y="365125"/>
            <a:ext cx="5860055" cy="1325563"/>
          </a:xfrm>
        </p:spPr>
        <p:txBody>
          <a:bodyPr/>
          <a:lstStyle/>
          <a:p>
            <a:r>
              <a:rPr lang="en-US" dirty="0"/>
              <a:t>Locate the digital display</a:t>
            </a:r>
          </a:p>
        </p:txBody>
      </p:sp>
      <p:pic>
        <p:nvPicPr>
          <p:cNvPr id="4" name="Content Placeholder 3">
            <a:extLst>
              <a:ext uri="{FF2B5EF4-FFF2-40B4-BE49-F238E27FC236}">
                <a16:creationId xmlns:a16="http://schemas.microsoft.com/office/drawing/2014/main" id="{DD31E256-CE2F-0B65-0919-286D81962EFA}"/>
              </a:ext>
            </a:extLst>
          </p:cNvPr>
          <p:cNvPicPr>
            <a:picLocks noGrp="1" noChangeAspect="1"/>
          </p:cNvPicPr>
          <p:nvPr>
            <p:ph idx="1"/>
          </p:nvPr>
        </p:nvPicPr>
        <p:blipFill>
          <a:blip r:embed="rId2"/>
          <a:stretch>
            <a:fillRect/>
          </a:stretch>
        </p:blipFill>
        <p:spPr>
          <a:xfrm>
            <a:off x="3195749" y="1825625"/>
            <a:ext cx="5800502" cy="4351338"/>
          </a:xfrm>
          <a:prstGeom prst="rect">
            <a:avLst/>
          </a:prstGeom>
        </p:spPr>
      </p:pic>
    </p:spTree>
    <p:extLst>
      <p:ext uri="{BB962C8B-B14F-4D97-AF65-F5344CB8AC3E}">
        <p14:creationId xmlns:p14="http://schemas.microsoft.com/office/powerpoint/2010/main" val="27771692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6686A-6799-6B22-A8C2-D8755994A421}"/>
              </a:ext>
            </a:extLst>
          </p:cNvPr>
          <p:cNvSpPr>
            <a:spLocks noGrp="1"/>
          </p:cNvSpPr>
          <p:nvPr>
            <p:ph type="title"/>
          </p:nvPr>
        </p:nvSpPr>
        <p:spPr/>
        <p:txBody>
          <a:bodyPr/>
          <a:lstStyle/>
          <a:p>
            <a:r>
              <a:rPr lang="en-US" dirty="0"/>
              <a:t>Remove display from foam and straighten legs with needle nose if needed</a:t>
            </a:r>
          </a:p>
        </p:txBody>
      </p:sp>
      <p:pic>
        <p:nvPicPr>
          <p:cNvPr id="4" name="Content Placeholder 3">
            <a:extLst>
              <a:ext uri="{FF2B5EF4-FFF2-40B4-BE49-F238E27FC236}">
                <a16:creationId xmlns:a16="http://schemas.microsoft.com/office/drawing/2014/main" id="{191A8DF6-2D3F-3BFE-09D8-F81AC88F531A}"/>
              </a:ext>
            </a:extLst>
          </p:cNvPr>
          <p:cNvPicPr>
            <a:picLocks noGrp="1" noChangeAspect="1"/>
          </p:cNvPicPr>
          <p:nvPr>
            <p:ph idx="1"/>
          </p:nvPr>
        </p:nvPicPr>
        <p:blipFill>
          <a:blip r:embed="rId2"/>
          <a:stretch>
            <a:fillRect/>
          </a:stretch>
        </p:blipFill>
        <p:spPr>
          <a:xfrm>
            <a:off x="3195108" y="1825625"/>
            <a:ext cx="5801784" cy="4351338"/>
          </a:xfrm>
          <a:prstGeom prst="rect">
            <a:avLst/>
          </a:prstGeom>
        </p:spPr>
      </p:pic>
    </p:spTree>
    <p:extLst>
      <p:ext uri="{BB962C8B-B14F-4D97-AF65-F5344CB8AC3E}">
        <p14:creationId xmlns:p14="http://schemas.microsoft.com/office/powerpoint/2010/main" val="3033337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8899A-FD09-7054-720E-0DC6133EB4A2}"/>
              </a:ext>
            </a:extLst>
          </p:cNvPr>
          <p:cNvSpPr>
            <a:spLocks noGrp="1"/>
          </p:cNvSpPr>
          <p:nvPr>
            <p:ph type="title"/>
          </p:nvPr>
        </p:nvSpPr>
        <p:spPr>
          <a:xfrm>
            <a:off x="1651153" y="288007"/>
            <a:ext cx="8889694" cy="1325563"/>
          </a:xfrm>
        </p:spPr>
        <p:txBody>
          <a:bodyPr/>
          <a:lstStyle/>
          <a:p>
            <a:r>
              <a:rPr lang="en-US" dirty="0"/>
              <a:t>Unfold directions and read thoroughly!</a:t>
            </a:r>
          </a:p>
        </p:txBody>
      </p:sp>
      <p:pic>
        <p:nvPicPr>
          <p:cNvPr id="4" name="Content Placeholder 3">
            <a:extLst>
              <a:ext uri="{FF2B5EF4-FFF2-40B4-BE49-F238E27FC236}">
                <a16:creationId xmlns:a16="http://schemas.microsoft.com/office/drawing/2014/main" id="{70DF09CE-B6AD-983F-1FC9-2C0CCC6E888A}"/>
              </a:ext>
            </a:extLst>
          </p:cNvPr>
          <p:cNvPicPr>
            <a:picLocks noGrp="1" noChangeAspect="1"/>
          </p:cNvPicPr>
          <p:nvPr>
            <p:ph idx="1"/>
          </p:nvPr>
        </p:nvPicPr>
        <p:blipFill>
          <a:blip r:embed="rId2"/>
          <a:stretch>
            <a:fillRect/>
          </a:stretch>
        </p:blipFill>
        <p:spPr>
          <a:xfrm rot="16200000">
            <a:off x="3451692" y="2082209"/>
            <a:ext cx="5288616" cy="4351338"/>
          </a:xfrm>
          <a:prstGeom prst="rect">
            <a:avLst/>
          </a:prstGeom>
        </p:spPr>
      </p:pic>
    </p:spTree>
    <p:extLst>
      <p:ext uri="{BB962C8B-B14F-4D97-AF65-F5344CB8AC3E}">
        <p14:creationId xmlns:p14="http://schemas.microsoft.com/office/powerpoint/2010/main" val="12798960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F681F-587E-DD6A-CB28-99C63802E921}"/>
              </a:ext>
            </a:extLst>
          </p:cNvPr>
          <p:cNvSpPr>
            <a:spLocks noGrp="1"/>
          </p:cNvSpPr>
          <p:nvPr>
            <p:ph type="title"/>
          </p:nvPr>
        </p:nvSpPr>
        <p:spPr/>
        <p:txBody>
          <a:bodyPr/>
          <a:lstStyle/>
          <a:p>
            <a:r>
              <a:rPr lang="en-US" dirty="0"/>
              <a:t>Place display onto PC board with the decimal points to the bottom as seen here..</a:t>
            </a:r>
          </a:p>
        </p:txBody>
      </p:sp>
      <p:pic>
        <p:nvPicPr>
          <p:cNvPr id="4" name="Content Placeholder 3">
            <a:extLst>
              <a:ext uri="{FF2B5EF4-FFF2-40B4-BE49-F238E27FC236}">
                <a16:creationId xmlns:a16="http://schemas.microsoft.com/office/drawing/2014/main" id="{0F85E887-C602-4B5C-B5CD-1F1CBC85277C}"/>
              </a:ext>
            </a:extLst>
          </p:cNvPr>
          <p:cNvPicPr>
            <a:picLocks noGrp="1" noChangeAspect="1"/>
          </p:cNvPicPr>
          <p:nvPr>
            <p:ph idx="1"/>
          </p:nvPr>
        </p:nvPicPr>
        <p:blipFill>
          <a:blip r:embed="rId2"/>
          <a:stretch>
            <a:fillRect/>
          </a:stretch>
        </p:blipFill>
        <p:spPr>
          <a:xfrm rot="10800000">
            <a:off x="3195108" y="1825625"/>
            <a:ext cx="5801784" cy="4351338"/>
          </a:xfrm>
          <a:prstGeom prst="rect">
            <a:avLst/>
          </a:prstGeom>
        </p:spPr>
      </p:pic>
    </p:spTree>
    <p:extLst>
      <p:ext uri="{BB962C8B-B14F-4D97-AF65-F5344CB8AC3E}">
        <p14:creationId xmlns:p14="http://schemas.microsoft.com/office/powerpoint/2010/main" val="22416282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C7493-1867-9F08-C858-737FBB7217F2}"/>
              </a:ext>
            </a:extLst>
          </p:cNvPr>
          <p:cNvSpPr>
            <a:spLocks noGrp="1"/>
          </p:cNvSpPr>
          <p:nvPr>
            <p:ph type="title"/>
          </p:nvPr>
        </p:nvSpPr>
        <p:spPr>
          <a:xfrm>
            <a:off x="3705799" y="2766218"/>
            <a:ext cx="4780402" cy="1325563"/>
          </a:xfrm>
        </p:spPr>
        <p:txBody>
          <a:bodyPr/>
          <a:lstStyle/>
          <a:p>
            <a:r>
              <a:rPr lang="en-US" dirty="0"/>
              <a:t>Solder the display in</a:t>
            </a:r>
          </a:p>
        </p:txBody>
      </p:sp>
    </p:spTree>
    <p:extLst>
      <p:ext uri="{BB962C8B-B14F-4D97-AF65-F5344CB8AC3E}">
        <p14:creationId xmlns:p14="http://schemas.microsoft.com/office/powerpoint/2010/main" val="13779666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36DD4-6143-ABE3-FA01-4247E39DF363}"/>
              </a:ext>
            </a:extLst>
          </p:cNvPr>
          <p:cNvSpPr>
            <a:spLocks noGrp="1"/>
          </p:cNvSpPr>
          <p:nvPr>
            <p:ph type="title"/>
          </p:nvPr>
        </p:nvSpPr>
        <p:spPr>
          <a:xfrm>
            <a:off x="1838440" y="827833"/>
            <a:ext cx="8515120" cy="1325563"/>
          </a:xfrm>
        </p:spPr>
        <p:txBody>
          <a:bodyPr>
            <a:normAutofit fontScale="90000"/>
          </a:bodyPr>
          <a:lstStyle/>
          <a:p>
            <a:r>
              <a:rPr lang="en-US" dirty="0"/>
              <a:t>Locate the integrated circuit / IC chip. Note the indent on left side with the dimple on the bottom left. This is “Pin One” and placement is critical.</a:t>
            </a:r>
          </a:p>
        </p:txBody>
      </p:sp>
      <p:pic>
        <p:nvPicPr>
          <p:cNvPr id="4" name="Content Placeholder 3">
            <a:extLst>
              <a:ext uri="{FF2B5EF4-FFF2-40B4-BE49-F238E27FC236}">
                <a16:creationId xmlns:a16="http://schemas.microsoft.com/office/drawing/2014/main" id="{67D6301E-59AB-2E23-3996-C242C16F9DCB}"/>
              </a:ext>
            </a:extLst>
          </p:cNvPr>
          <p:cNvPicPr>
            <a:picLocks noGrp="1" noChangeAspect="1"/>
          </p:cNvPicPr>
          <p:nvPr>
            <p:ph idx="1"/>
          </p:nvPr>
        </p:nvPicPr>
        <p:blipFill>
          <a:blip r:embed="rId2"/>
          <a:srcRect l="18473" t="19791" r="9015" b="15625"/>
          <a:stretch/>
        </p:blipFill>
        <p:spPr>
          <a:xfrm>
            <a:off x="3992880" y="2905278"/>
            <a:ext cx="4206240" cy="2834640"/>
          </a:xfrm>
          <a:prstGeom prst="rect">
            <a:avLst/>
          </a:prstGeom>
        </p:spPr>
      </p:pic>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076D96D3-155D-F087-953C-3BA2E950C79C}"/>
                  </a:ext>
                </a:extLst>
              </p14:cNvPr>
              <p14:cNvContentPartPr/>
              <p14:nvPr/>
            </p14:nvContentPartPr>
            <p14:xfrm>
              <a:off x="4932612" y="4041993"/>
              <a:ext cx="388800" cy="232920"/>
            </p14:xfrm>
          </p:contentPart>
        </mc:Choice>
        <mc:Fallback>
          <p:pic>
            <p:nvPicPr>
              <p:cNvPr id="8" name="Ink 7">
                <a:extLst>
                  <a:ext uri="{FF2B5EF4-FFF2-40B4-BE49-F238E27FC236}">
                    <a16:creationId xmlns:a16="http://schemas.microsoft.com/office/drawing/2014/main" id="{076D96D3-155D-F087-953C-3BA2E950C79C}"/>
                  </a:ext>
                </a:extLst>
              </p:cNvPr>
              <p:cNvPicPr/>
              <p:nvPr/>
            </p:nvPicPr>
            <p:blipFill>
              <a:blip r:embed="rId4"/>
              <a:stretch>
                <a:fillRect/>
              </a:stretch>
            </p:blipFill>
            <p:spPr>
              <a:xfrm>
                <a:off x="4923972" y="4032993"/>
                <a:ext cx="406440" cy="250560"/>
              </a:xfrm>
              <a:prstGeom prst="rect">
                <a:avLst/>
              </a:prstGeom>
            </p:spPr>
          </p:pic>
        </mc:Fallback>
      </mc:AlternateContent>
      <p:grpSp>
        <p:nvGrpSpPr>
          <p:cNvPr id="11" name="Group 10">
            <a:extLst>
              <a:ext uri="{FF2B5EF4-FFF2-40B4-BE49-F238E27FC236}">
                <a16:creationId xmlns:a16="http://schemas.microsoft.com/office/drawing/2014/main" id="{FB5B2C53-A367-1955-8301-2467B65B0273}"/>
              </a:ext>
            </a:extLst>
          </p:cNvPr>
          <p:cNvGrpSpPr/>
          <p:nvPr/>
        </p:nvGrpSpPr>
        <p:grpSpPr>
          <a:xfrm>
            <a:off x="3269052" y="4185633"/>
            <a:ext cx="2074393" cy="297720"/>
            <a:chOff x="3269052" y="4185633"/>
            <a:chExt cx="2074393" cy="297720"/>
          </a:xfrm>
        </p:grpSpPr>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DFBD9152-8624-82DE-924A-6840946DAA45}"/>
                    </a:ext>
                  </a:extLst>
                </p14:cNvPr>
                <p14:cNvContentPartPr/>
                <p14:nvPr/>
              </p14:nvContentPartPr>
              <p14:xfrm>
                <a:off x="5343085" y="4274553"/>
                <a:ext cx="360" cy="360"/>
              </p14:xfrm>
            </p:contentPart>
          </mc:Choice>
          <mc:Fallback>
            <p:pic>
              <p:nvPicPr>
                <p:cNvPr id="5" name="Ink 4">
                  <a:extLst>
                    <a:ext uri="{FF2B5EF4-FFF2-40B4-BE49-F238E27FC236}">
                      <a16:creationId xmlns:a16="http://schemas.microsoft.com/office/drawing/2014/main" id="{DFBD9152-8624-82DE-924A-6840946DAA45}"/>
                    </a:ext>
                  </a:extLst>
                </p:cNvPr>
                <p:cNvPicPr/>
                <p:nvPr/>
              </p:nvPicPr>
              <p:blipFill>
                <a:blip r:embed="rId6"/>
                <a:stretch>
                  <a:fillRect/>
                </a:stretch>
              </p:blipFill>
              <p:spPr>
                <a:xfrm>
                  <a:off x="5334445" y="4265913"/>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B9CA6D8C-806D-F8BA-A79A-6C49EDAB20F2}"/>
                    </a:ext>
                  </a:extLst>
                </p14:cNvPr>
                <p14:cNvContentPartPr/>
                <p14:nvPr/>
              </p14:nvContentPartPr>
              <p14:xfrm>
                <a:off x="3269052" y="4185633"/>
                <a:ext cx="2052360" cy="89280"/>
              </p14:xfrm>
            </p:contentPart>
          </mc:Choice>
          <mc:Fallback>
            <p:pic>
              <p:nvPicPr>
                <p:cNvPr id="6" name="Ink 5">
                  <a:extLst>
                    <a:ext uri="{FF2B5EF4-FFF2-40B4-BE49-F238E27FC236}">
                      <a16:creationId xmlns:a16="http://schemas.microsoft.com/office/drawing/2014/main" id="{B9CA6D8C-806D-F8BA-A79A-6C49EDAB20F2}"/>
                    </a:ext>
                  </a:extLst>
                </p:cNvPr>
                <p:cNvPicPr/>
                <p:nvPr/>
              </p:nvPicPr>
              <p:blipFill>
                <a:blip r:embed="rId8"/>
                <a:stretch>
                  <a:fillRect/>
                </a:stretch>
              </p:blipFill>
              <p:spPr>
                <a:xfrm>
                  <a:off x="3260052" y="4176633"/>
                  <a:ext cx="2070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0A694AB4-CCFA-8C11-4F58-06385257BD57}"/>
                    </a:ext>
                  </a:extLst>
                </p14:cNvPr>
                <p14:cNvContentPartPr/>
                <p14:nvPr/>
              </p14:nvContentPartPr>
              <p14:xfrm>
                <a:off x="4835772" y="4274193"/>
                <a:ext cx="496440" cy="209160"/>
              </p14:xfrm>
            </p:contentPart>
          </mc:Choice>
          <mc:Fallback>
            <p:pic>
              <p:nvPicPr>
                <p:cNvPr id="10" name="Ink 9">
                  <a:extLst>
                    <a:ext uri="{FF2B5EF4-FFF2-40B4-BE49-F238E27FC236}">
                      <a16:creationId xmlns:a16="http://schemas.microsoft.com/office/drawing/2014/main" id="{0A694AB4-CCFA-8C11-4F58-06385257BD57}"/>
                    </a:ext>
                  </a:extLst>
                </p:cNvPr>
                <p:cNvPicPr/>
                <p:nvPr/>
              </p:nvPicPr>
              <p:blipFill>
                <a:blip r:embed="rId10"/>
                <a:stretch>
                  <a:fillRect/>
                </a:stretch>
              </p:blipFill>
              <p:spPr>
                <a:xfrm>
                  <a:off x="4827132" y="4265553"/>
                  <a:ext cx="514080" cy="22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2" name="Ink 11">
                <a:extLst>
                  <a:ext uri="{FF2B5EF4-FFF2-40B4-BE49-F238E27FC236}">
                    <a16:creationId xmlns:a16="http://schemas.microsoft.com/office/drawing/2014/main" id="{2103C130-2F95-3393-7360-5183F6B6EC43}"/>
                  </a:ext>
                </a:extLst>
              </p14:cNvPr>
              <p14:cNvContentPartPr/>
              <p14:nvPr/>
            </p14:nvContentPartPr>
            <p14:xfrm>
              <a:off x="2225052" y="3360153"/>
              <a:ext cx="360" cy="360"/>
            </p14:xfrm>
          </p:contentPart>
        </mc:Choice>
        <mc:Fallback>
          <p:pic>
            <p:nvPicPr>
              <p:cNvPr id="12" name="Ink 11">
                <a:extLst>
                  <a:ext uri="{FF2B5EF4-FFF2-40B4-BE49-F238E27FC236}">
                    <a16:creationId xmlns:a16="http://schemas.microsoft.com/office/drawing/2014/main" id="{2103C130-2F95-3393-7360-5183F6B6EC43}"/>
                  </a:ext>
                </a:extLst>
              </p:cNvPr>
              <p:cNvPicPr/>
              <p:nvPr/>
            </p:nvPicPr>
            <p:blipFill>
              <a:blip r:embed="rId6"/>
              <a:stretch>
                <a:fillRect/>
              </a:stretch>
            </p:blipFill>
            <p:spPr>
              <a:xfrm>
                <a:off x="2216052" y="3351513"/>
                <a:ext cx="18000" cy="18000"/>
              </a:xfrm>
              <a:prstGeom prst="rect">
                <a:avLst/>
              </a:prstGeom>
            </p:spPr>
          </p:pic>
        </mc:Fallback>
      </mc:AlternateContent>
    </p:spTree>
    <p:extLst>
      <p:ext uri="{BB962C8B-B14F-4D97-AF65-F5344CB8AC3E}">
        <p14:creationId xmlns:p14="http://schemas.microsoft.com/office/powerpoint/2010/main" val="25770616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87F02-0D13-C001-5FCB-AA3DBE1C9ED1}"/>
              </a:ext>
            </a:extLst>
          </p:cNvPr>
          <p:cNvSpPr>
            <a:spLocks noGrp="1"/>
          </p:cNvSpPr>
          <p:nvPr>
            <p:ph type="title"/>
          </p:nvPr>
        </p:nvSpPr>
        <p:spPr/>
        <p:txBody>
          <a:bodyPr>
            <a:normAutofit fontScale="90000"/>
          </a:bodyPr>
          <a:lstStyle/>
          <a:p>
            <a:r>
              <a:rPr lang="en-US" dirty="0"/>
              <a:t>Place the IC into the IC Socket with ‘Pin One’ to the left – next to R1. </a:t>
            </a:r>
            <a:r>
              <a:rPr lang="en-US" b="1" dirty="0"/>
              <a:t>Do Not Push in until you are certain all pins are aligned properly</a:t>
            </a:r>
          </a:p>
        </p:txBody>
      </p:sp>
      <p:pic>
        <p:nvPicPr>
          <p:cNvPr id="4" name="Content Placeholder 3">
            <a:extLst>
              <a:ext uri="{FF2B5EF4-FFF2-40B4-BE49-F238E27FC236}">
                <a16:creationId xmlns:a16="http://schemas.microsoft.com/office/drawing/2014/main" id="{AB16C8EF-6EAF-FA16-86A5-F1B2C21580F9}"/>
              </a:ext>
            </a:extLst>
          </p:cNvPr>
          <p:cNvPicPr>
            <a:picLocks noGrp="1" noChangeAspect="1"/>
          </p:cNvPicPr>
          <p:nvPr>
            <p:ph idx="1"/>
          </p:nvPr>
        </p:nvPicPr>
        <p:blipFill>
          <a:blip r:embed="rId2"/>
          <a:stretch>
            <a:fillRect/>
          </a:stretch>
        </p:blipFill>
        <p:spPr>
          <a:xfrm>
            <a:off x="3196997" y="2141537"/>
            <a:ext cx="5798006" cy="4351338"/>
          </a:xfrm>
          <a:prstGeom prst="rect">
            <a:avLst/>
          </a:prstGeom>
        </p:spPr>
      </p:pic>
    </p:spTree>
    <p:extLst>
      <p:ext uri="{BB962C8B-B14F-4D97-AF65-F5344CB8AC3E}">
        <p14:creationId xmlns:p14="http://schemas.microsoft.com/office/powerpoint/2010/main" val="25960477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78BE5-A417-5332-EB4B-FAE728969551}"/>
              </a:ext>
            </a:extLst>
          </p:cNvPr>
          <p:cNvSpPr>
            <a:spLocks noGrp="1"/>
          </p:cNvSpPr>
          <p:nvPr>
            <p:ph type="title"/>
          </p:nvPr>
        </p:nvSpPr>
        <p:spPr>
          <a:xfrm>
            <a:off x="4055126" y="4232045"/>
            <a:ext cx="7204113" cy="1325563"/>
          </a:xfrm>
        </p:spPr>
        <p:txBody>
          <a:bodyPr/>
          <a:lstStyle/>
          <a:p>
            <a:r>
              <a:rPr lang="en-US" dirty="0"/>
              <a:t>Uh-Oh! Who has spare parts??</a:t>
            </a:r>
          </a:p>
        </p:txBody>
      </p:sp>
    </p:spTree>
    <p:extLst>
      <p:ext uri="{BB962C8B-B14F-4D97-AF65-F5344CB8AC3E}">
        <p14:creationId xmlns:p14="http://schemas.microsoft.com/office/powerpoint/2010/main" val="365504254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A1FDE-0A99-5B77-9B3E-FBC460F1BA90}"/>
              </a:ext>
            </a:extLst>
          </p:cNvPr>
          <p:cNvSpPr>
            <a:spLocks noGrp="1"/>
          </p:cNvSpPr>
          <p:nvPr>
            <p:ph type="title"/>
          </p:nvPr>
        </p:nvSpPr>
        <p:spPr>
          <a:xfrm>
            <a:off x="838200" y="2766218"/>
            <a:ext cx="10515600" cy="1325563"/>
          </a:xfrm>
        </p:spPr>
        <p:txBody>
          <a:bodyPr>
            <a:normAutofit fontScale="90000"/>
          </a:bodyPr>
          <a:lstStyle/>
          <a:p>
            <a:r>
              <a:rPr lang="en-US" dirty="0"/>
              <a:t>Locate battery holder and strip about 3/16” of insulation off the red and black wires.</a:t>
            </a:r>
            <a:br>
              <a:rPr lang="en-US" dirty="0"/>
            </a:br>
            <a:br>
              <a:rPr lang="en-US" dirty="0"/>
            </a:br>
            <a:r>
              <a:rPr lang="en-US" dirty="0"/>
              <a:t>Insert the </a:t>
            </a:r>
            <a:r>
              <a:rPr lang="en-US" dirty="0">
                <a:solidFill>
                  <a:srgbClr val="FF0000"/>
                </a:solidFill>
              </a:rPr>
              <a:t>red wire to the + positive terminal </a:t>
            </a:r>
            <a:r>
              <a:rPr lang="en-US" dirty="0"/>
              <a:t>and tighten with Phillips head screwdriver.</a:t>
            </a:r>
            <a:br>
              <a:rPr lang="en-US" dirty="0"/>
            </a:br>
            <a:br>
              <a:rPr lang="en-US" dirty="0"/>
            </a:br>
            <a:r>
              <a:rPr lang="en-US" dirty="0"/>
              <a:t>Insert the </a:t>
            </a:r>
            <a:r>
              <a:rPr lang="en-US" b="1" dirty="0"/>
              <a:t>black wire to the negative ‘GND’ terminal </a:t>
            </a:r>
            <a:r>
              <a:rPr lang="en-US" dirty="0"/>
              <a:t>and tighten.</a:t>
            </a:r>
          </a:p>
        </p:txBody>
      </p:sp>
    </p:spTree>
    <p:extLst>
      <p:ext uri="{BB962C8B-B14F-4D97-AF65-F5344CB8AC3E}">
        <p14:creationId xmlns:p14="http://schemas.microsoft.com/office/powerpoint/2010/main" val="17630382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5F125-89DA-C1E3-EEDD-37C345ECD401}"/>
              </a:ext>
            </a:extLst>
          </p:cNvPr>
          <p:cNvSpPr>
            <a:spLocks noGrp="1"/>
          </p:cNvSpPr>
          <p:nvPr>
            <p:ph type="title"/>
          </p:nvPr>
        </p:nvSpPr>
        <p:spPr>
          <a:xfrm>
            <a:off x="838200" y="2579515"/>
            <a:ext cx="10515600" cy="1325563"/>
          </a:xfrm>
        </p:spPr>
        <p:txBody>
          <a:bodyPr>
            <a:normAutofit fontScale="90000"/>
          </a:bodyPr>
          <a:lstStyle/>
          <a:p>
            <a:r>
              <a:rPr lang="en-US" dirty="0"/>
              <a:t>If no-one has checked out your clock, please allow one of us to do so before putting in batteries!</a:t>
            </a:r>
            <a:br>
              <a:rPr lang="en-US" dirty="0"/>
            </a:br>
            <a:r>
              <a:rPr lang="en-US" dirty="0"/>
              <a:t>    - Just to be safe</a:t>
            </a:r>
          </a:p>
        </p:txBody>
      </p:sp>
    </p:spTree>
    <p:extLst>
      <p:ext uri="{BB962C8B-B14F-4D97-AF65-F5344CB8AC3E}">
        <p14:creationId xmlns:p14="http://schemas.microsoft.com/office/powerpoint/2010/main" val="4155006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25F62-BE35-2FD9-B191-5432EB40778D}"/>
              </a:ext>
            </a:extLst>
          </p:cNvPr>
          <p:cNvSpPr>
            <a:spLocks noGrp="1"/>
          </p:cNvSpPr>
          <p:nvPr>
            <p:ph type="title"/>
          </p:nvPr>
        </p:nvSpPr>
        <p:spPr>
          <a:xfrm>
            <a:off x="1796668" y="2899004"/>
            <a:ext cx="10515600" cy="1325563"/>
          </a:xfrm>
        </p:spPr>
        <p:txBody>
          <a:bodyPr>
            <a:normAutofit fontScale="90000"/>
          </a:bodyPr>
          <a:lstStyle/>
          <a:p>
            <a:r>
              <a:rPr lang="en-US" dirty="0"/>
              <a:t>Insert the two AA batteries.</a:t>
            </a:r>
            <a:br>
              <a:rPr lang="en-US" dirty="0"/>
            </a:br>
            <a:br>
              <a:rPr lang="en-US" dirty="0"/>
            </a:br>
            <a:br>
              <a:rPr lang="en-US" dirty="0"/>
            </a:br>
            <a:r>
              <a:rPr lang="en-US" dirty="0"/>
              <a:t>Refer to directions on how to program!</a:t>
            </a:r>
          </a:p>
        </p:txBody>
      </p:sp>
    </p:spTree>
    <p:extLst>
      <p:ext uri="{BB962C8B-B14F-4D97-AF65-F5344CB8AC3E}">
        <p14:creationId xmlns:p14="http://schemas.microsoft.com/office/powerpoint/2010/main" val="41057127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4957</TotalTime>
  <Words>1179</Words>
  <Application>Microsoft Office PowerPoint</Application>
  <PresentationFormat>Widescreen</PresentationFormat>
  <Paragraphs>91</Paragraphs>
  <Slides>97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97</vt:i4>
      </vt:variant>
    </vt:vector>
  </HeadingPairs>
  <TitlesOfParts>
    <vt:vector size="101" baseType="lpstr">
      <vt:lpstr>Aptos</vt:lpstr>
      <vt:lpstr>Aptos Display</vt:lpstr>
      <vt:lpstr>Arial</vt:lpstr>
      <vt:lpstr>Office Theme</vt:lpstr>
      <vt:lpstr> Digital Clock Kit  University of Autodidact- Soldering 101 </vt:lpstr>
      <vt:lpstr>Please Do Not Get Ahead of Instructions!</vt:lpstr>
      <vt:lpstr>Please keep the Soldering Iron and work on the provided matt to protect tables. </vt:lpstr>
      <vt:lpstr>Soldering Iron Temperature Setting:</vt:lpstr>
      <vt:lpstr>Set for about 325 to 350 Celsius</vt:lpstr>
      <vt:lpstr>Please Use Caution!   Iron Is HOT!  It Will Burn!!</vt:lpstr>
      <vt:lpstr>PowerPoint Presentation</vt:lpstr>
      <vt:lpstr>Gently empty contents on table.. Use Caution – very small parts!</vt:lpstr>
      <vt:lpstr>Unfold directions and read thoroughly!</vt:lpstr>
      <vt:lpstr>Organize parts within reach but off to side..</vt:lpstr>
      <vt:lpstr>Grab PC Board, with component side up</vt:lpstr>
      <vt:lpstr>Locate the 4.7K ohm resistors (5 total)</vt:lpstr>
      <vt:lpstr>PowerPoint Presentation</vt:lpstr>
      <vt:lpstr>PowerPoint Presentation</vt:lpstr>
      <vt:lpstr>PowerPoint Presentation</vt:lpstr>
      <vt:lpstr>Grab one 4.7k resistor and shape legs</vt:lpstr>
      <vt:lpstr>Place first Resistor in spot labeled “R1”</vt:lpstr>
      <vt:lpstr>Flip PC board over and fold legs just slightly **ensure resistor is flat against board**</vt:lpstr>
      <vt:lpstr>Set board down and begin first solder joints</vt:lpstr>
      <vt:lpstr>Grab wire cutters and remove excess legs after soldered.</vt:lpstr>
      <vt:lpstr>Example of a clean cut and good solder joint..</vt:lpstr>
      <vt:lpstr>Grab another resistor in place it in “R3”</vt:lpstr>
      <vt:lpstr>Solder, then cut legs on R3</vt:lpstr>
      <vt:lpstr>Grab another resistor in place it in “R4”</vt:lpstr>
      <vt:lpstr>Solder and Cut excess on R4</vt:lpstr>
      <vt:lpstr>Grab another resistor and place in “R5”</vt:lpstr>
      <vt:lpstr>Solder and cut excess on R5</vt:lpstr>
      <vt:lpstr>Grab the last resistor and place in “R6”</vt:lpstr>
      <vt:lpstr>Solder and cut excess of R6</vt:lpstr>
      <vt:lpstr>Locate the two 1n4007 diodes</vt:lpstr>
      <vt:lpstr>Diodes only allow flow in one direction!</vt:lpstr>
      <vt:lpstr>Place on diode in spot “D1”</vt:lpstr>
      <vt:lpstr>Solder and cut excess on D1</vt:lpstr>
      <vt:lpstr>Grab 2nd diode and place in spot “D2”</vt:lpstr>
      <vt:lpstr>Solder and cut excess on D2</vt:lpstr>
      <vt:lpstr>Locate the two ceramic capacitors (30p) as seen on the left here</vt:lpstr>
      <vt:lpstr>Ceramic capacitors are typically non-polorized </vt:lpstr>
      <vt:lpstr>Place one of the 2 ceramic capacitors marked “30” in spot “C2”</vt:lpstr>
      <vt:lpstr>Solder and then cut excess of C2</vt:lpstr>
      <vt:lpstr>Grab the other ceramic capacitor marked ‘30’ and place it in spot “C3”</vt:lpstr>
      <vt:lpstr>Solder C3 and cut excess leads</vt:lpstr>
      <vt:lpstr>Located last ceramic capacitor which is marked ‘104’ and place it in spot ‘C5’</vt:lpstr>
      <vt:lpstr>Ceramic Capacitor for location ‘C5’</vt:lpstr>
      <vt:lpstr>Solder and cut excess of C5</vt:lpstr>
      <vt:lpstr>Locate the Transistor </vt:lpstr>
      <vt:lpstr>Orientation of legs is crucial – magic smoke can be permanently released if a mistake is made!</vt:lpstr>
      <vt:lpstr>Place transistor in spot Q1 as shown…</vt:lpstr>
      <vt:lpstr>Solder Q1 and then trim excess legs</vt:lpstr>
      <vt:lpstr>Locate the 12khz Crystal</vt:lpstr>
      <vt:lpstr>The Crystal is the ‘heartbeat’ of the circuit. It regulates a pulse so that the clock keeps correct time.</vt:lpstr>
      <vt:lpstr>Place the crystal in location ‘T1’</vt:lpstr>
      <vt:lpstr>Solder and then cut excess leg on the crystal</vt:lpstr>
      <vt:lpstr>Remove tape from this thing-a-ma-jig</vt:lpstr>
      <vt:lpstr>You end up with 2 pieces. One is an IC – Integrated Circuit, and the other is a socket for it.</vt:lpstr>
      <vt:lpstr>simple diagram of a integrated circuit</vt:lpstr>
      <vt:lpstr>Inside a integrated circuit (IC)</vt:lpstr>
      <vt:lpstr>Orientation is critical for IC’s</vt:lpstr>
      <vt:lpstr>Grab the IC socket (not the IC) and place it on PC board spot “U1” **Note the orientation!</vt:lpstr>
      <vt:lpstr>Do Not place IC in socket yet</vt:lpstr>
      <vt:lpstr>Locate the Resistor Array</vt:lpstr>
      <vt:lpstr>This is a typical schematic of a resistor array but ours we have here is not typical… ours here is orientation critical.</vt:lpstr>
      <vt:lpstr>Notice the white dot on left side which indicates ‘pin one’ on our specific part.  Pin one goes to the left on PC board as seen in the little square.</vt:lpstr>
      <vt:lpstr>Insert the resistor array into slot ‘R2’</vt:lpstr>
      <vt:lpstr>You may bend the two far pins on reverse side so that part doesn’t fall out while soldering.</vt:lpstr>
      <vt:lpstr>Solder the pins on the resistor array. </vt:lpstr>
      <vt:lpstr>Locate the 2 metal film polarized capacitors</vt:lpstr>
      <vt:lpstr>Polarized Capacitors are orientation critical. The bold white stripe on one side indicates the Negative (minus) side. The Negative side also has a shorter wire</vt:lpstr>
      <vt:lpstr>Locate the Capacitor marked as 100uf (microfarad)</vt:lpstr>
      <vt:lpstr>Place the 100uf capacitor in spot C4. The short lead is the negative and it goes in the shaded part of the C4 location.</vt:lpstr>
      <vt:lpstr>Solder and cut excess of C4   They call it C4 because the capacitor goes boom if you solder it in wrong!  (kinda sorta kidding here but the pop will startle you and the smell will be distasteful)</vt:lpstr>
      <vt:lpstr>Locate the 10uf polarized capacitor. Place it in the spot marked C1. The short lead is the negative and it goes in the shaded half of C1 on the PC board. </vt:lpstr>
      <vt:lpstr>Solder and cut excess of C1</vt:lpstr>
      <vt:lpstr>Locate the two tactile momentary switches</vt:lpstr>
      <vt:lpstr>Note how spacing is different between pins</vt:lpstr>
      <vt:lpstr>PowerPoint Presentation</vt:lpstr>
      <vt:lpstr>PowerPoint Presentation</vt:lpstr>
      <vt:lpstr>I usually straighten the legs with a pair of needle nose pliers to make board insertion easier, but it is not required to do so, just use caution </vt:lpstr>
      <vt:lpstr>Insert one switch into position “S1”</vt:lpstr>
      <vt:lpstr>Solder in the first switch</vt:lpstr>
      <vt:lpstr>Repeat with the second momentary switch.. It goes just to the right of the first one in spot S2</vt:lpstr>
      <vt:lpstr>Your board should look like this on top….</vt:lpstr>
      <vt:lpstr>Locate the Power Supply Terminal</vt:lpstr>
      <vt:lpstr>Insert the terminal into spot “J1” Ensure the open sides are facing out as seen here</vt:lpstr>
      <vt:lpstr>Solder in the terminal connection</vt:lpstr>
      <vt:lpstr>Locate the buzzer / speaker</vt:lpstr>
      <vt:lpstr>Place the buzzer in spot U2. The sticker on top indicates the polarity as well as a “+” sign on the side of body. Orientate accordingly. It will not mount flush – do not force</vt:lpstr>
      <vt:lpstr>Solder the two pins on the buzzer. Again, it will not fully seat on board. Do not force it.</vt:lpstr>
      <vt:lpstr>Locate the digital display</vt:lpstr>
      <vt:lpstr>Remove display from foam and straighten legs with needle nose if needed</vt:lpstr>
      <vt:lpstr>Place display onto PC board with the decimal points to the bottom as seen here..</vt:lpstr>
      <vt:lpstr>Solder the display in</vt:lpstr>
      <vt:lpstr>Locate the integrated circuit / IC chip. Note the indent on left side with the dimple on the bottom left. This is “Pin One” and placement is critical.</vt:lpstr>
      <vt:lpstr>Place the IC into the IC Socket with ‘Pin One’ to the left – next to R1. Do Not Push in until you are certain all pins are aligned properly</vt:lpstr>
      <vt:lpstr>Uh-Oh! Who has spare parts??</vt:lpstr>
      <vt:lpstr>Locate battery holder and strip about 3/16” of insulation off the red and black wires.  Insert the red wire to the + positive terminal and tighten with Phillips head screwdriver.  Insert the black wire to the negative ‘GND’ terminal and tighten.</vt:lpstr>
      <vt:lpstr>If no-one has checked out your clock, please allow one of us to do so before putting in batteries!     - Just to be safe</vt:lpstr>
      <vt:lpstr>Insert the two AA batteries.   Refer to directions on how to program!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JD Bennight</dc:creator>
  <cp:lastModifiedBy>JD Bennight</cp:lastModifiedBy>
  <cp:revision>1</cp:revision>
  <dcterms:created xsi:type="dcterms:W3CDTF">2024-09-16T16:16:41Z</dcterms:created>
  <dcterms:modified xsi:type="dcterms:W3CDTF">2024-09-20T02:54:02Z</dcterms:modified>
</cp:coreProperties>
</file>